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8404800"/>
  <p:notesSz cx="6858000" cy="9144000"/>
  <p:defaultTextStyle>
    <a:defPPr>
      <a:defRPr lang="en-US"/>
    </a:defPPr>
    <a:lvl1pPr algn="l" defTabSz="4702175" rtl="0" fontAlgn="base">
      <a:spcBef>
        <a:spcPct val="0"/>
      </a:spcBef>
      <a:spcAft>
        <a:spcPct val="0"/>
      </a:spcAft>
      <a:defRPr sz="9300" kern="1200">
        <a:solidFill>
          <a:schemeClr val="tx1"/>
        </a:solidFill>
        <a:latin typeface="Arial" charset="0"/>
        <a:ea typeface="+mn-ea"/>
        <a:cs typeface="Arial" charset="0"/>
      </a:defRPr>
    </a:lvl1pPr>
    <a:lvl2pPr marL="2351088" indent="-1893888" algn="l" defTabSz="4702175" rtl="0" fontAlgn="base">
      <a:spcBef>
        <a:spcPct val="0"/>
      </a:spcBef>
      <a:spcAft>
        <a:spcPct val="0"/>
      </a:spcAft>
      <a:defRPr sz="9300" kern="1200">
        <a:solidFill>
          <a:schemeClr val="tx1"/>
        </a:solidFill>
        <a:latin typeface="Arial" charset="0"/>
        <a:ea typeface="+mn-ea"/>
        <a:cs typeface="Arial" charset="0"/>
      </a:defRPr>
    </a:lvl2pPr>
    <a:lvl3pPr marL="4702175" indent="-3787775" algn="l" defTabSz="4702175" rtl="0" fontAlgn="base">
      <a:spcBef>
        <a:spcPct val="0"/>
      </a:spcBef>
      <a:spcAft>
        <a:spcPct val="0"/>
      </a:spcAft>
      <a:defRPr sz="9300" kern="1200">
        <a:solidFill>
          <a:schemeClr val="tx1"/>
        </a:solidFill>
        <a:latin typeface="Arial" charset="0"/>
        <a:ea typeface="+mn-ea"/>
        <a:cs typeface="Arial" charset="0"/>
      </a:defRPr>
    </a:lvl3pPr>
    <a:lvl4pPr marL="7053263" indent="-5681663" algn="l" defTabSz="4702175" rtl="0" fontAlgn="base">
      <a:spcBef>
        <a:spcPct val="0"/>
      </a:spcBef>
      <a:spcAft>
        <a:spcPct val="0"/>
      </a:spcAft>
      <a:defRPr sz="9300" kern="1200">
        <a:solidFill>
          <a:schemeClr val="tx1"/>
        </a:solidFill>
        <a:latin typeface="Arial" charset="0"/>
        <a:ea typeface="+mn-ea"/>
        <a:cs typeface="Arial" charset="0"/>
      </a:defRPr>
    </a:lvl4pPr>
    <a:lvl5pPr marL="9404350" indent="-7575550" algn="l" defTabSz="4702175" rtl="0" fontAlgn="base">
      <a:spcBef>
        <a:spcPct val="0"/>
      </a:spcBef>
      <a:spcAft>
        <a:spcPct val="0"/>
      </a:spcAft>
      <a:defRPr sz="9300" kern="1200">
        <a:solidFill>
          <a:schemeClr val="tx1"/>
        </a:solidFill>
        <a:latin typeface="Arial" charset="0"/>
        <a:ea typeface="+mn-ea"/>
        <a:cs typeface="Arial" charset="0"/>
      </a:defRPr>
    </a:lvl5pPr>
    <a:lvl6pPr marL="2286000" algn="l" defTabSz="914400" rtl="0" eaLnBrk="1" latinLnBrk="0" hangingPunct="1">
      <a:defRPr sz="9300" kern="1200">
        <a:solidFill>
          <a:schemeClr val="tx1"/>
        </a:solidFill>
        <a:latin typeface="Arial" charset="0"/>
        <a:ea typeface="+mn-ea"/>
        <a:cs typeface="Arial" charset="0"/>
      </a:defRPr>
    </a:lvl6pPr>
    <a:lvl7pPr marL="2743200" algn="l" defTabSz="914400" rtl="0" eaLnBrk="1" latinLnBrk="0" hangingPunct="1">
      <a:defRPr sz="9300" kern="1200">
        <a:solidFill>
          <a:schemeClr val="tx1"/>
        </a:solidFill>
        <a:latin typeface="Arial" charset="0"/>
        <a:ea typeface="+mn-ea"/>
        <a:cs typeface="Arial" charset="0"/>
      </a:defRPr>
    </a:lvl7pPr>
    <a:lvl8pPr marL="3200400" algn="l" defTabSz="914400" rtl="0" eaLnBrk="1" latinLnBrk="0" hangingPunct="1">
      <a:defRPr sz="9300" kern="1200">
        <a:solidFill>
          <a:schemeClr val="tx1"/>
        </a:solidFill>
        <a:latin typeface="Arial" charset="0"/>
        <a:ea typeface="+mn-ea"/>
        <a:cs typeface="Arial" charset="0"/>
      </a:defRPr>
    </a:lvl8pPr>
    <a:lvl9pPr marL="3657600" algn="l" defTabSz="914400" rtl="0" eaLnBrk="1" latinLnBrk="0" hangingPunct="1">
      <a:defRPr sz="93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8080"/>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8498" autoAdjust="0"/>
  </p:normalViewPr>
  <p:slideViewPr>
    <p:cSldViewPr>
      <p:cViewPr varScale="1">
        <p:scale>
          <a:sx n="15" d="100"/>
          <a:sy n="15" d="100"/>
        </p:scale>
        <p:origin x="-1518" y="-150"/>
      </p:cViewPr>
      <p:guideLst>
        <p:guide orient="horz" pos="12096"/>
        <p:guide pos="13824"/>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1930383"/>
            <a:ext cx="3730752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21762720"/>
            <a:ext cx="30723840" cy="9814560"/>
          </a:xfrm>
        </p:spPr>
        <p:txBody>
          <a:bodyPr/>
          <a:lstStyle>
            <a:lvl1pPr marL="0" indent="0" algn="ctr">
              <a:buNone/>
              <a:defRPr>
                <a:solidFill>
                  <a:schemeClr val="tx1">
                    <a:tint val="75000"/>
                  </a:schemeClr>
                </a:solidFill>
              </a:defRPr>
            </a:lvl1pPr>
            <a:lvl2pPr marL="2351288" indent="0" algn="ctr">
              <a:buNone/>
              <a:defRPr>
                <a:solidFill>
                  <a:schemeClr val="tx1">
                    <a:tint val="75000"/>
                  </a:schemeClr>
                </a:solidFill>
              </a:defRPr>
            </a:lvl2pPr>
            <a:lvl3pPr marL="4702576" indent="0" algn="ctr">
              <a:buNone/>
              <a:defRPr>
                <a:solidFill>
                  <a:schemeClr val="tx1">
                    <a:tint val="75000"/>
                  </a:schemeClr>
                </a:solidFill>
              </a:defRPr>
            </a:lvl3pPr>
            <a:lvl4pPr marL="7053864" indent="0" algn="ctr">
              <a:buNone/>
              <a:defRPr>
                <a:solidFill>
                  <a:schemeClr val="tx1">
                    <a:tint val="75000"/>
                  </a:schemeClr>
                </a:solidFill>
              </a:defRPr>
            </a:lvl4pPr>
            <a:lvl5pPr marL="9405153" indent="0" algn="ctr">
              <a:buNone/>
              <a:defRPr>
                <a:solidFill>
                  <a:schemeClr val="tx1">
                    <a:tint val="75000"/>
                  </a:schemeClr>
                </a:solidFill>
              </a:defRPr>
            </a:lvl5pPr>
            <a:lvl6pPr marL="11756441" indent="0" algn="ctr">
              <a:buNone/>
              <a:defRPr>
                <a:solidFill>
                  <a:schemeClr val="tx1">
                    <a:tint val="75000"/>
                  </a:schemeClr>
                </a:solidFill>
              </a:defRPr>
            </a:lvl6pPr>
            <a:lvl7pPr marL="14107729" indent="0" algn="ctr">
              <a:buNone/>
              <a:defRPr>
                <a:solidFill>
                  <a:schemeClr val="tx1">
                    <a:tint val="75000"/>
                  </a:schemeClr>
                </a:solidFill>
              </a:defRPr>
            </a:lvl7pPr>
            <a:lvl8pPr marL="16459017" indent="0" algn="ctr">
              <a:buNone/>
              <a:defRPr>
                <a:solidFill>
                  <a:schemeClr val="tx1">
                    <a:tint val="75000"/>
                  </a:schemeClr>
                </a:solidFill>
              </a:defRPr>
            </a:lvl8pPr>
            <a:lvl9pPr marL="1881030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21AF0A1-C68B-47E4-8017-01A1BA86E44D}" type="datetimeFigureOut">
              <a:rPr lang="en-US"/>
              <a:pPr>
                <a:defRPr/>
              </a:pPr>
              <a:t>12/2/2013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2A8EDB-8A7B-4998-9842-E187E920DC2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C8DE5C-4A4B-476A-A443-2FD00AF3BDBD}" type="datetimeFigureOut">
              <a:rPr lang="en-US"/>
              <a:pPr>
                <a:defRPr/>
              </a:pPr>
              <a:t>12/2/2013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D25A66-8D5A-49CC-AB80-988A5A90EE5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8614416"/>
            <a:ext cx="47404018" cy="183498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8614416"/>
            <a:ext cx="141480542" cy="183498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75150A-3D77-4E34-BC06-1B3444F0D513}" type="datetimeFigureOut">
              <a:rPr lang="en-US"/>
              <a:pPr>
                <a:defRPr/>
              </a:pPr>
              <a:t>12/2/2013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8E1201-7DAF-48C7-9B16-093B386664E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F13727-F2ED-48F2-883F-4AD14A4EEAF5}" type="datetimeFigureOut">
              <a:rPr lang="en-US"/>
              <a:pPr>
                <a:defRPr/>
              </a:pPr>
              <a:t>12/2/2013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1D455A-F4D4-44AB-8F18-158C1374F03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4678643"/>
            <a:ext cx="37307520" cy="7627620"/>
          </a:xfrm>
        </p:spPr>
        <p:txBody>
          <a:bodyPr anchor="t"/>
          <a:lstStyle>
            <a:lvl1pPr algn="l">
              <a:defRPr sz="206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6277596"/>
            <a:ext cx="37307520" cy="8401047"/>
          </a:xfrm>
        </p:spPr>
        <p:txBody>
          <a:bodyPr anchor="b"/>
          <a:lstStyle>
            <a:lvl1pPr marL="0" indent="0">
              <a:buNone/>
              <a:defRPr sz="10300">
                <a:solidFill>
                  <a:schemeClr val="tx1">
                    <a:tint val="75000"/>
                  </a:schemeClr>
                </a:solidFill>
              </a:defRPr>
            </a:lvl1pPr>
            <a:lvl2pPr marL="2351288" indent="0">
              <a:buNone/>
              <a:defRPr sz="9300">
                <a:solidFill>
                  <a:schemeClr val="tx1">
                    <a:tint val="75000"/>
                  </a:schemeClr>
                </a:solidFill>
              </a:defRPr>
            </a:lvl2pPr>
            <a:lvl3pPr marL="4702576" indent="0">
              <a:buNone/>
              <a:defRPr sz="8200">
                <a:solidFill>
                  <a:schemeClr val="tx1">
                    <a:tint val="75000"/>
                  </a:schemeClr>
                </a:solidFill>
              </a:defRPr>
            </a:lvl3pPr>
            <a:lvl4pPr marL="7053864" indent="0">
              <a:buNone/>
              <a:defRPr sz="7200">
                <a:solidFill>
                  <a:schemeClr val="tx1">
                    <a:tint val="75000"/>
                  </a:schemeClr>
                </a:solidFill>
              </a:defRPr>
            </a:lvl4pPr>
            <a:lvl5pPr marL="9405153" indent="0">
              <a:buNone/>
              <a:defRPr sz="7200">
                <a:solidFill>
                  <a:schemeClr val="tx1">
                    <a:tint val="75000"/>
                  </a:schemeClr>
                </a:solidFill>
              </a:defRPr>
            </a:lvl5pPr>
            <a:lvl6pPr marL="11756441" indent="0">
              <a:buNone/>
              <a:defRPr sz="7200">
                <a:solidFill>
                  <a:schemeClr val="tx1">
                    <a:tint val="75000"/>
                  </a:schemeClr>
                </a:solidFill>
              </a:defRPr>
            </a:lvl6pPr>
            <a:lvl7pPr marL="14107729" indent="0">
              <a:buNone/>
              <a:defRPr sz="7200">
                <a:solidFill>
                  <a:schemeClr val="tx1">
                    <a:tint val="75000"/>
                  </a:schemeClr>
                </a:solidFill>
              </a:defRPr>
            </a:lvl7pPr>
            <a:lvl8pPr marL="16459017" indent="0">
              <a:buNone/>
              <a:defRPr sz="7200">
                <a:solidFill>
                  <a:schemeClr val="tx1">
                    <a:tint val="75000"/>
                  </a:schemeClr>
                </a:solidFill>
              </a:defRPr>
            </a:lvl8pPr>
            <a:lvl9pPr marL="18810305" indent="0">
              <a:buNone/>
              <a:defRPr sz="7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E3BD63C-A7FC-47E8-AA82-6B8565E857AC}" type="datetimeFigureOut">
              <a:rPr lang="en-US"/>
              <a:pPr>
                <a:defRPr/>
              </a:pPr>
              <a:t>12/2/2013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B28F28-1E3E-4387-912A-A7E3C367CDF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50184056"/>
            <a:ext cx="94442280" cy="141928847"/>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50184056"/>
            <a:ext cx="94442280" cy="141928847"/>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6909FFD-1628-4720-BD1A-E449F7A1C7F9}" type="datetimeFigureOut">
              <a:rPr lang="en-US"/>
              <a:pPr>
                <a:defRPr/>
              </a:pPr>
              <a:t>12/2/2013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971650-6038-4DE9-8F1C-9B933150004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537973"/>
            <a:ext cx="39502080" cy="640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8596633"/>
            <a:ext cx="19392902" cy="3582667"/>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smtClean="0"/>
              <a:t>Click to edit Master text styles</a:t>
            </a:r>
          </a:p>
        </p:txBody>
      </p:sp>
      <p:sp>
        <p:nvSpPr>
          <p:cNvPr id="4" name="Content Placeholder 3"/>
          <p:cNvSpPr>
            <a:spLocks noGrp="1"/>
          </p:cNvSpPr>
          <p:nvPr>
            <p:ph sz="half" idx="2"/>
          </p:nvPr>
        </p:nvSpPr>
        <p:spPr>
          <a:xfrm>
            <a:off x="2194560" y="12179300"/>
            <a:ext cx="19392902" cy="22127213"/>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8596633"/>
            <a:ext cx="19400520" cy="3582667"/>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smtClean="0"/>
              <a:t>Click to edit Master text styles</a:t>
            </a:r>
          </a:p>
        </p:txBody>
      </p:sp>
      <p:sp>
        <p:nvSpPr>
          <p:cNvPr id="6" name="Content Placeholder 5"/>
          <p:cNvSpPr>
            <a:spLocks noGrp="1"/>
          </p:cNvSpPr>
          <p:nvPr>
            <p:ph sz="quarter" idx="4"/>
          </p:nvPr>
        </p:nvSpPr>
        <p:spPr>
          <a:xfrm>
            <a:off x="22296122" y="12179300"/>
            <a:ext cx="19400520" cy="22127213"/>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12BB129-2DE1-4DCD-9CF0-2297860FF3A0}" type="datetimeFigureOut">
              <a:rPr lang="en-US"/>
              <a:pPr>
                <a:defRPr/>
              </a:pPr>
              <a:t>12/2/2013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B440839-E3EE-4254-BE31-875880AE282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B7A950C-3859-406D-81F9-A316356CFDA3}" type="datetimeFigureOut">
              <a:rPr lang="en-US"/>
              <a:pPr>
                <a:defRPr/>
              </a:pPr>
              <a:t>12/2/2013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5714D75-C623-4EE2-97FF-9BD5FD875A3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BE74CD-44A4-4722-8119-2CD0E6D048D6}" type="datetimeFigureOut">
              <a:rPr lang="en-US"/>
              <a:pPr>
                <a:defRPr/>
              </a:pPr>
              <a:t>12/2/2013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0D0CA13-549D-4F04-91D3-C1B2E02F0C3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529080"/>
            <a:ext cx="14439902" cy="6507480"/>
          </a:xfrm>
        </p:spPr>
        <p:txBody>
          <a:bodyPr anchor="b"/>
          <a:lstStyle>
            <a:lvl1pPr algn="l">
              <a:defRPr sz="10300" b="1"/>
            </a:lvl1pPr>
          </a:lstStyle>
          <a:p>
            <a:r>
              <a:rPr lang="en-US" smtClean="0"/>
              <a:t>Click to edit Master title style</a:t>
            </a:r>
            <a:endParaRPr lang="en-US"/>
          </a:p>
        </p:txBody>
      </p:sp>
      <p:sp>
        <p:nvSpPr>
          <p:cNvPr id="3" name="Content Placeholder 2"/>
          <p:cNvSpPr>
            <a:spLocks noGrp="1"/>
          </p:cNvSpPr>
          <p:nvPr>
            <p:ph idx="1"/>
          </p:nvPr>
        </p:nvSpPr>
        <p:spPr>
          <a:xfrm>
            <a:off x="17160240" y="1529083"/>
            <a:ext cx="24536400" cy="32777433"/>
          </a:xfrm>
        </p:spPr>
        <p:txBody>
          <a:bodyPr/>
          <a:lstStyle>
            <a:lvl1pPr>
              <a:defRPr sz="16500"/>
            </a:lvl1pPr>
            <a:lvl2pPr>
              <a:defRPr sz="14400"/>
            </a:lvl2pPr>
            <a:lvl3pPr>
              <a:defRPr sz="12300"/>
            </a:lvl3pPr>
            <a:lvl4pPr>
              <a:defRPr sz="10300"/>
            </a:lvl4pPr>
            <a:lvl5pPr>
              <a:defRPr sz="10300"/>
            </a:lvl5pPr>
            <a:lvl6pPr>
              <a:defRPr sz="10300"/>
            </a:lvl6pPr>
            <a:lvl7pPr>
              <a:defRPr sz="10300"/>
            </a:lvl7pPr>
            <a:lvl8pPr>
              <a:defRPr sz="10300"/>
            </a:lvl8pPr>
            <a:lvl9pPr>
              <a:defRPr sz="10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8036563"/>
            <a:ext cx="14439902" cy="26269953"/>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A8BBEB-C1BD-49CF-842F-4C86609DA752}" type="datetimeFigureOut">
              <a:rPr lang="en-US"/>
              <a:pPr>
                <a:defRPr/>
              </a:pPr>
              <a:t>12/2/2013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204F29-C381-44CE-A1A0-BD738B86E29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6883360"/>
            <a:ext cx="26334720" cy="3173733"/>
          </a:xfrm>
        </p:spPr>
        <p:txBody>
          <a:bodyPr anchor="b"/>
          <a:lstStyle>
            <a:lvl1pPr algn="l">
              <a:defRPr sz="10300" b="1"/>
            </a:lvl1pPr>
          </a:lstStyle>
          <a:p>
            <a:r>
              <a:rPr lang="en-US" smtClean="0"/>
              <a:t>Click to edit Master title style</a:t>
            </a:r>
            <a:endParaRPr lang="en-US"/>
          </a:p>
        </p:txBody>
      </p:sp>
      <p:sp>
        <p:nvSpPr>
          <p:cNvPr id="3" name="Picture Placeholder 2"/>
          <p:cNvSpPr>
            <a:spLocks noGrp="1"/>
          </p:cNvSpPr>
          <p:nvPr>
            <p:ph type="pic" idx="1"/>
          </p:nvPr>
        </p:nvSpPr>
        <p:spPr>
          <a:xfrm>
            <a:off x="8602982" y="3431540"/>
            <a:ext cx="26334720" cy="23042880"/>
          </a:xfrm>
        </p:spPr>
        <p:txBody>
          <a:bodyPr rtlCol="0">
            <a:normAutofit/>
          </a:bodyPr>
          <a:lstStyle>
            <a:lvl1pPr marL="0" indent="0">
              <a:buNone/>
              <a:defRPr sz="16500"/>
            </a:lvl1pPr>
            <a:lvl2pPr marL="2351288" indent="0">
              <a:buNone/>
              <a:defRPr sz="14400"/>
            </a:lvl2pPr>
            <a:lvl3pPr marL="4702576" indent="0">
              <a:buNone/>
              <a:defRPr sz="12300"/>
            </a:lvl3pPr>
            <a:lvl4pPr marL="7053864" indent="0">
              <a:buNone/>
              <a:defRPr sz="10300"/>
            </a:lvl4pPr>
            <a:lvl5pPr marL="9405153" indent="0">
              <a:buNone/>
              <a:defRPr sz="10300"/>
            </a:lvl5pPr>
            <a:lvl6pPr marL="11756441" indent="0">
              <a:buNone/>
              <a:defRPr sz="10300"/>
            </a:lvl6pPr>
            <a:lvl7pPr marL="14107729" indent="0">
              <a:buNone/>
              <a:defRPr sz="10300"/>
            </a:lvl7pPr>
            <a:lvl8pPr marL="16459017" indent="0">
              <a:buNone/>
              <a:defRPr sz="10300"/>
            </a:lvl8pPr>
            <a:lvl9pPr marL="18810305" indent="0">
              <a:buNone/>
              <a:defRPr sz="10300"/>
            </a:lvl9pPr>
          </a:lstStyle>
          <a:p>
            <a:pPr lvl="0"/>
            <a:endParaRPr lang="en-US" noProof="0"/>
          </a:p>
        </p:txBody>
      </p:sp>
      <p:sp>
        <p:nvSpPr>
          <p:cNvPr id="4" name="Text Placeholder 3"/>
          <p:cNvSpPr>
            <a:spLocks noGrp="1"/>
          </p:cNvSpPr>
          <p:nvPr>
            <p:ph type="body" sz="half" idx="2"/>
          </p:nvPr>
        </p:nvSpPr>
        <p:spPr>
          <a:xfrm>
            <a:off x="8602982" y="30057093"/>
            <a:ext cx="26334720" cy="4507227"/>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BB0F32-068E-47E4-9F7C-27C088775920}" type="datetimeFigureOut">
              <a:rPr lang="en-US"/>
              <a:pPr>
                <a:defRPr/>
              </a:pPr>
              <a:t>12/2/2013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DAAC4A-C354-4CF7-909F-080DB16F7D7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538288"/>
            <a:ext cx="39503350" cy="6400800"/>
          </a:xfrm>
          <a:prstGeom prst="rect">
            <a:avLst/>
          </a:prstGeom>
          <a:noFill/>
          <a:ln w="9525">
            <a:noFill/>
            <a:miter lim="800000"/>
            <a:headEnd/>
            <a:tailEnd/>
          </a:ln>
        </p:spPr>
        <p:txBody>
          <a:bodyPr vert="horz" wrap="square" lIns="470258" tIns="235129" rIns="470258" bIns="235129"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193925" y="8961438"/>
            <a:ext cx="39503350" cy="25344437"/>
          </a:xfrm>
          <a:prstGeom prst="rect">
            <a:avLst/>
          </a:prstGeom>
          <a:noFill/>
          <a:ln w="9525">
            <a:noFill/>
            <a:miter lim="800000"/>
            <a:headEnd/>
            <a:tailEnd/>
          </a:ln>
        </p:spPr>
        <p:txBody>
          <a:bodyPr vert="horz" wrap="square" lIns="470258" tIns="235129" rIns="470258" bIns="23512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193925" y="35594925"/>
            <a:ext cx="10242550" cy="2044700"/>
          </a:xfrm>
          <a:prstGeom prst="rect">
            <a:avLst/>
          </a:prstGeom>
        </p:spPr>
        <p:txBody>
          <a:bodyPr vert="horz" lIns="470258" tIns="235129" rIns="470258" bIns="235129" rtlCol="0" anchor="ctr"/>
          <a:lstStyle>
            <a:lvl1pPr algn="l" defTabSz="4702576" fontAlgn="auto">
              <a:spcBef>
                <a:spcPts val="0"/>
              </a:spcBef>
              <a:spcAft>
                <a:spcPts val="0"/>
              </a:spcAft>
              <a:defRPr sz="6200">
                <a:solidFill>
                  <a:schemeClr val="tx1">
                    <a:tint val="75000"/>
                  </a:schemeClr>
                </a:solidFill>
                <a:latin typeface="+mn-lt"/>
                <a:cs typeface="+mn-cs"/>
              </a:defRPr>
            </a:lvl1pPr>
          </a:lstStyle>
          <a:p>
            <a:pPr>
              <a:defRPr/>
            </a:pPr>
            <a:fld id="{AC06793D-87A0-40D5-9A0B-D79CDD8ACA33}" type="datetimeFigureOut">
              <a:rPr lang="en-US"/>
              <a:pPr>
                <a:defRPr/>
              </a:pPr>
              <a:t>12/2/2013</a:t>
            </a:fld>
            <a:endParaRPr lang="en-US"/>
          </a:p>
        </p:txBody>
      </p:sp>
      <p:sp>
        <p:nvSpPr>
          <p:cNvPr id="5" name="Footer Placeholder 4"/>
          <p:cNvSpPr>
            <a:spLocks noGrp="1"/>
          </p:cNvSpPr>
          <p:nvPr>
            <p:ph type="ftr" sz="quarter" idx="3"/>
          </p:nvPr>
        </p:nvSpPr>
        <p:spPr>
          <a:xfrm>
            <a:off x="14995525" y="35594925"/>
            <a:ext cx="13900150" cy="2044700"/>
          </a:xfrm>
          <a:prstGeom prst="rect">
            <a:avLst/>
          </a:prstGeom>
        </p:spPr>
        <p:txBody>
          <a:bodyPr vert="horz" lIns="470258" tIns="235129" rIns="470258" bIns="235129" rtlCol="0" anchor="ctr"/>
          <a:lstStyle>
            <a:lvl1pPr algn="ctr" defTabSz="4702576" fontAlgn="auto">
              <a:spcBef>
                <a:spcPts val="0"/>
              </a:spcBef>
              <a:spcAft>
                <a:spcPts val="0"/>
              </a:spcAft>
              <a:defRPr sz="6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31454725" y="35594925"/>
            <a:ext cx="10242550" cy="2044700"/>
          </a:xfrm>
          <a:prstGeom prst="rect">
            <a:avLst/>
          </a:prstGeom>
        </p:spPr>
        <p:txBody>
          <a:bodyPr vert="horz" lIns="470258" tIns="235129" rIns="470258" bIns="235129" rtlCol="0" anchor="ctr"/>
          <a:lstStyle>
            <a:lvl1pPr algn="r" defTabSz="4702576" fontAlgn="auto">
              <a:spcBef>
                <a:spcPts val="0"/>
              </a:spcBef>
              <a:spcAft>
                <a:spcPts val="0"/>
              </a:spcAft>
              <a:defRPr sz="6200">
                <a:solidFill>
                  <a:schemeClr val="tx1">
                    <a:tint val="75000"/>
                  </a:schemeClr>
                </a:solidFill>
                <a:latin typeface="+mn-lt"/>
                <a:cs typeface="+mn-cs"/>
              </a:defRPr>
            </a:lvl1pPr>
          </a:lstStyle>
          <a:p>
            <a:pPr>
              <a:defRPr/>
            </a:pPr>
            <a:fld id="{54A9F8C1-4530-45B0-ACEB-4B3A82D693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702175" rtl="0" eaLnBrk="0" fontAlgn="base" hangingPunct="0">
        <a:spcBef>
          <a:spcPct val="0"/>
        </a:spcBef>
        <a:spcAft>
          <a:spcPct val="0"/>
        </a:spcAft>
        <a:defRPr sz="22600" kern="1200">
          <a:solidFill>
            <a:schemeClr val="tx1"/>
          </a:solidFill>
          <a:latin typeface="+mj-lt"/>
          <a:ea typeface="+mj-ea"/>
          <a:cs typeface="+mj-cs"/>
        </a:defRPr>
      </a:lvl1pPr>
      <a:lvl2pPr algn="ctr" defTabSz="4702175" rtl="0" eaLnBrk="0" fontAlgn="base" hangingPunct="0">
        <a:spcBef>
          <a:spcPct val="0"/>
        </a:spcBef>
        <a:spcAft>
          <a:spcPct val="0"/>
        </a:spcAft>
        <a:defRPr sz="22600">
          <a:solidFill>
            <a:schemeClr val="tx1"/>
          </a:solidFill>
          <a:latin typeface="Calibri" pitchFamily="34" charset="0"/>
        </a:defRPr>
      </a:lvl2pPr>
      <a:lvl3pPr algn="ctr" defTabSz="4702175" rtl="0" eaLnBrk="0" fontAlgn="base" hangingPunct="0">
        <a:spcBef>
          <a:spcPct val="0"/>
        </a:spcBef>
        <a:spcAft>
          <a:spcPct val="0"/>
        </a:spcAft>
        <a:defRPr sz="22600">
          <a:solidFill>
            <a:schemeClr val="tx1"/>
          </a:solidFill>
          <a:latin typeface="Calibri" pitchFamily="34" charset="0"/>
        </a:defRPr>
      </a:lvl3pPr>
      <a:lvl4pPr algn="ctr" defTabSz="4702175" rtl="0" eaLnBrk="0" fontAlgn="base" hangingPunct="0">
        <a:spcBef>
          <a:spcPct val="0"/>
        </a:spcBef>
        <a:spcAft>
          <a:spcPct val="0"/>
        </a:spcAft>
        <a:defRPr sz="22600">
          <a:solidFill>
            <a:schemeClr val="tx1"/>
          </a:solidFill>
          <a:latin typeface="Calibri" pitchFamily="34" charset="0"/>
        </a:defRPr>
      </a:lvl4pPr>
      <a:lvl5pPr algn="ctr" defTabSz="4702175" rtl="0" eaLnBrk="0" fontAlgn="base" hangingPunct="0">
        <a:spcBef>
          <a:spcPct val="0"/>
        </a:spcBef>
        <a:spcAft>
          <a:spcPct val="0"/>
        </a:spcAft>
        <a:defRPr sz="22600">
          <a:solidFill>
            <a:schemeClr val="tx1"/>
          </a:solidFill>
          <a:latin typeface="Calibri" pitchFamily="34" charset="0"/>
        </a:defRPr>
      </a:lvl5pPr>
      <a:lvl6pPr marL="457200" algn="ctr" defTabSz="4702175" rtl="0" fontAlgn="base">
        <a:spcBef>
          <a:spcPct val="0"/>
        </a:spcBef>
        <a:spcAft>
          <a:spcPct val="0"/>
        </a:spcAft>
        <a:defRPr sz="22600">
          <a:solidFill>
            <a:schemeClr val="tx1"/>
          </a:solidFill>
          <a:latin typeface="Calibri" pitchFamily="34" charset="0"/>
        </a:defRPr>
      </a:lvl6pPr>
      <a:lvl7pPr marL="914400" algn="ctr" defTabSz="4702175" rtl="0" fontAlgn="base">
        <a:spcBef>
          <a:spcPct val="0"/>
        </a:spcBef>
        <a:spcAft>
          <a:spcPct val="0"/>
        </a:spcAft>
        <a:defRPr sz="22600">
          <a:solidFill>
            <a:schemeClr val="tx1"/>
          </a:solidFill>
          <a:latin typeface="Calibri" pitchFamily="34" charset="0"/>
        </a:defRPr>
      </a:lvl7pPr>
      <a:lvl8pPr marL="1371600" algn="ctr" defTabSz="4702175" rtl="0" fontAlgn="base">
        <a:spcBef>
          <a:spcPct val="0"/>
        </a:spcBef>
        <a:spcAft>
          <a:spcPct val="0"/>
        </a:spcAft>
        <a:defRPr sz="22600">
          <a:solidFill>
            <a:schemeClr val="tx1"/>
          </a:solidFill>
          <a:latin typeface="Calibri" pitchFamily="34" charset="0"/>
        </a:defRPr>
      </a:lvl8pPr>
      <a:lvl9pPr marL="1828800" algn="ctr" defTabSz="4702175" rtl="0" fontAlgn="base">
        <a:spcBef>
          <a:spcPct val="0"/>
        </a:spcBef>
        <a:spcAft>
          <a:spcPct val="0"/>
        </a:spcAft>
        <a:defRPr sz="22600">
          <a:solidFill>
            <a:schemeClr val="tx1"/>
          </a:solidFill>
          <a:latin typeface="Calibri" pitchFamily="34" charset="0"/>
        </a:defRPr>
      </a:lvl9pPr>
    </p:titleStyle>
    <p:bodyStyle>
      <a:lvl1pPr marL="1762125" indent="-1762125" algn="l" defTabSz="4702175" rtl="0" eaLnBrk="0" fontAlgn="base" hangingPunct="0">
        <a:spcBef>
          <a:spcPct val="20000"/>
        </a:spcBef>
        <a:spcAft>
          <a:spcPct val="0"/>
        </a:spcAft>
        <a:buFont typeface="Arial" charset="0"/>
        <a:buChar char="•"/>
        <a:defRPr sz="16500" kern="1200">
          <a:solidFill>
            <a:schemeClr val="tx1"/>
          </a:solidFill>
          <a:latin typeface="+mn-lt"/>
          <a:ea typeface="+mn-ea"/>
          <a:cs typeface="+mn-cs"/>
        </a:defRPr>
      </a:lvl1pPr>
      <a:lvl2pPr marL="3819525" indent="-1468438" algn="l" defTabSz="4702175" rtl="0" eaLnBrk="0" fontAlgn="base" hangingPunct="0">
        <a:spcBef>
          <a:spcPct val="20000"/>
        </a:spcBef>
        <a:spcAft>
          <a:spcPct val="0"/>
        </a:spcAft>
        <a:buFont typeface="Arial" charset="0"/>
        <a:buChar char="–"/>
        <a:defRPr sz="14400" kern="1200">
          <a:solidFill>
            <a:schemeClr val="tx1"/>
          </a:solidFill>
          <a:latin typeface="+mn-lt"/>
          <a:ea typeface="+mn-ea"/>
          <a:cs typeface="+mn-cs"/>
        </a:defRPr>
      </a:lvl2pPr>
      <a:lvl3pPr marL="5876925" indent="-1174750" algn="l" defTabSz="4702175" rtl="0" eaLnBrk="0" fontAlgn="base" hangingPunct="0">
        <a:spcBef>
          <a:spcPct val="20000"/>
        </a:spcBef>
        <a:spcAft>
          <a:spcPct val="0"/>
        </a:spcAft>
        <a:buFont typeface="Arial" charset="0"/>
        <a:buChar char="•"/>
        <a:defRPr sz="12300" kern="1200">
          <a:solidFill>
            <a:schemeClr val="tx1"/>
          </a:solidFill>
          <a:latin typeface="+mn-lt"/>
          <a:ea typeface="+mn-ea"/>
          <a:cs typeface="+mn-cs"/>
        </a:defRPr>
      </a:lvl3pPr>
      <a:lvl4pPr marL="8228013" indent="-1174750" algn="l" defTabSz="4702175" rtl="0" eaLnBrk="0" fontAlgn="base" hangingPunct="0">
        <a:spcBef>
          <a:spcPct val="20000"/>
        </a:spcBef>
        <a:spcAft>
          <a:spcPct val="0"/>
        </a:spcAft>
        <a:buFont typeface="Arial" charset="0"/>
        <a:buChar char="–"/>
        <a:defRPr sz="10300" kern="1200">
          <a:solidFill>
            <a:schemeClr val="tx1"/>
          </a:solidFill>
          <a:latin typeface="+mn-lt"/>
          <a:ea typeface="+mn-ea"/>
          <a:cs typeface="+mn-cs"/>
        </a:defRPr>
      </a:lvl4pPr>
      <a:lvl5pPr marL="10580688" indent="-1174750" algn="l" defTabSz="4702175" rtl="0" eaLnBrk="0" fontAlgn="base" hangingPunct="0">
        <a:spcBef>
          <a:spcPct val="20000"/>
        </a:spcBef>
        <a:spcAft>
          <a:spcPct val="0"/>
        </a:spcAft>
        <a:buFont typeface="Arial" charset="0"/>
        <a:buChar char="»"/>
        <a:defRPr sz="10300" kern="1200">
          <a:solidFill>
            <a:schemeClr val="tx1"/>
          </a:solidFill>
          <a:latin typeface="+mn-lt"/>
          <a:ea typeface="+mn-ea"/>
          <a:cs typeface="+mn-cs"/>
        </a:defRPr>
      </a:lvl5pPr>
      <a:lvl6pPr marL="12932085"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6pPr>
      <a:lvl7pPr marL="15283373"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7pPr>
      <a:lvl8pPr marL="17634661"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8pPr>
      <a:lvl9pPr marL="19985949"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9pPr>
    </p:bodyStyle>
    <p:otherStyle>
      <a:defPPr>
        <a:defRPr lang="en-US"/>
      </a:defPPr>
      <a:lvl1pPr marL="0" algn="l" defTabSz="4702576" rtl="0" eaLnBrk="1" latinLnBrk="0" hangingPunct="1">
        <a:defRPr sz="9300" kern="1200">
          <a:solidFill>
            <a:schemeClr val="tx1"/>
          </a:solidFill>
          <a:latin typeface="+mn-lt"/>
          <a:ea typeface="+mn-ea"/>
          <a:cs typeface="+mn-cs"/>
        </a:defRPr>
      </a:lvl1pPr>
      <a:lvl2pPr marL="2351288" algn="l" defTabSz="4702576" rtl="0" eaLnBrk="1" latinLnBrk="0" hangingPunct="1">
        <a:defRPr sz="9300" kern="1200">
          <a:solidFill>
            <a:schemeClr val="tx1"/>
          </a:solidFill>
          <a:latin typeface="+mn-lt"/>
          <a:ea typeface="+mn-ea"/>
          <a:cs typeface="+mn-cs"/>
        </a:defRPr>
      </a:lvl2pPr>
      <a:lvl3pPr marL="4702576" algn="l" defTabSz="4702576" rtl="0" eaLnBrk="1" latinLnBrk="0" hangingPunct="1">
        <a:defRPr sz="9300" kern="1200">
          <a:solidFill>
            <a:schemeClr val="tx1"/>
          </a:solidFill>
          <a:latin typeface="+mn-lt"/>
          <a:ea typeface="+mn-ea"/>
          <a:cs typeface="+mn-cs"/>
        </a:defRPr>
      </a:lvl3pPr>
      <a:lvl4pPr marL="7053864" algn="l" defTabSz="4702576" rtl="0" eaLnBrk="1" latinLnBrk="0" hangingPunct="1">
        <a:defRPr sz="9300" kern="1200">
          <a:solidFill>
            <a:schemeClr val="tx1"/>
          </a:solidFill>
          <a:latin typeface="+mn-lt"/>
          <a:ea typeface="+mn-ea"/>
          <a:cs typeface="+mn-cs"/>
        </a:defRPr>
      </a:lvl4pPr>
      <a:lvl5pPr marL="9405153" algn="l" defTabSz="4702576" rtl="0" eaLnBrk="1" latinLnBrk="0" hangingPunct="1">
        <a:defRPr sz="9300" kern="1200">
          <a:solidFill>
            <a:schemeClr val="tx1"/>
          </a:solidFill>
          <a:latin typeface="+mn-lt"/>
          <a:ea typeface="+mn-ea"/>
          <a:cs typeface="+mn-cs"/>
        </a:defRPr>
      </a:lvl5pPr>
      <a:lvl6pPr marL="11756441" algn="l" defTabSz="4702576" rtl="0" eaLnBrk="1" latinLnBrk="0" hangingPunct="1">
        <a:defRPr sz="9300" kern="1200">
          <a:solidFill>
            <a:schemeClr val="tx1"/>
          </a:solidFill>
          <a:latin typeface="+mn-lt"/>
          <a:ea typeface="+mn-ea"/>
          <a:cs typeface="+mn-cs"/>
        </a:defRPr>
      </a:lvl6pPr>
      <a:lvl7pPr marL="14107729" algn="l" defTabSz="4702576" rtl="0" eaLnBrk="1" latinLnBrk="0" hangingPunct="1">
        <a:defRPr sz="9300" kern="1200">
          <a:solidFill>
            <a:schemeClr val="tx1"/>
          </a:solidFill>
          <a:latin typeface="+mn-lt"/>
          <a:ea typeface="+mn-ea"/>
          <a:cs typeface="+mn-cs"/>
        </a:defRPr>
      </a:lvl7pPr>
      <a:lvl8pPr marL="16459017" algn="l" defTabSz="4702576" rtl="0" eaLnBrk="1" latinLnBrk="0" hangingPunct="1">
        <a:defRPr sz="9300" kern="1200">
          <a:solidFill>
            <a:schemeClr val="tx1"/>
          </a:solidFill>
          <a:latin typeface="+mn-lt"/>
          <a:ea typeface="+mn-ea"/>
          <a:cs typeface="+mn-cs"/>
        </a:defRPr>
      </a:lvl8pPr>
      <a:lvl9pPr marL="18810305" algn="l" defTabSz="4702576" rtl="0" eaLnBrk="1" latinLnBrk="0" hangingPunct="1">
        <a:defRPr sz="9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jpe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jpeg"/><Relationship Id="rId10" Type="http://schemas.openxmlformats.org/officeDocument/2006/relationships/image" Target="../media/image9.jpeg"/><Relationship Id="rId19" Type="http://schemas.openxmlformats.org/officeDocument/2006/relationships/image" Target="../media/image18.png"/><Relationship Id="rId31" Type="http://schemas.openxmlformats.org/officeDocument/2006/relationships/image" Target="../media/image30.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jpeg"/><Relationship Id="rId30"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76" descr="StunRune"/>
          <p:cNvPicPr>
            <a:picLocks noChangeAspect="1" noChangeArrowheads="1"/>
          </p:cNvPicPr>
          <p:nvPr/>
        </p:nvPicPr>
        <p:blipFill>
          <a:blip r:embed="rId2"/>
          <a:srcRect/>
          <a:stretch>
            <a:fillRect/>
          </a:stretch>
        </p:blipFill>
        <p:spPr bwMode="auto">
          <a:xfrm>
            <a:off x="14325600" y="30022800"/>
            <a:ext cx="609600" cy="609600"/>
          </a:xfrm>
          <a:prstGeom prst="rect">
            <a:avLst/>
          </a:prstGeom>
          <a:noFill/>
          <a:ln w="9525">
            <a:noFill/>
            <a:miter lim="800000"/>
            <a:headEnd/>
            <a:tailEnd/>
          </a:ln>
        </p:spPr>
      </p:pic>
      <p:pic>
        <p:nvPicPr>
          <p:cNvPr id="13314" name="Picture 175" descr="SolidRune"/>
          <p:cNvPicPr>
            <a:picLocks noChangeAspect="1" noChangeArrowheads="1"/>
          </p:cNvPicPr>
          <p:nvPr/>
        </p:nvPicPr>
        <p:blipFill>
          <a:blip r:embed="rId3"/>
          <a:srcRect/>
          <a:stretch>
            <a:fillRect/>
          </a:stretch>
        </p:blipFill>
        <p:spPr bwMode="auto">
          <a:xfrm>
            <a:off x="14325600" y="33756600"/>
            <a:ext cx="609600" cy="609600"/>
          </a:xfrm>
          <a:prstGeom prst="rect">
            <a:avLst/>
          </a:prstGeom>
          <a:noFill/>
          <a:ln w="9525">
            <a:noFill/>
            <a:miter lim="800000"/>
            <a:headEnd/>
            <a:tailEnd/>
          </a:ln>
        </p:spPr>
      </p:pic>
      <p:pic>
        <p:nvPicPr>
          <p:cNvPr id="13315" name="Picture 174" descr="SelfRune"/>
          <p:cNvPicPr>
            <a:picLocks noChangeAspect="1" noChangeArrowheads="1"/>
          </p:cNvPicPr>
          <p:nvPr/>
        </p:nvPicPr>
        <p:blipFill>
          <a:blip r:embed="rId4"/>
          <a:srcRect/>
          <a:stretch>
            <a:fillRect/>
          </a:stretch>
        </p:blipFill>
        <p:spPr bwMode="auto">
          <a:xfrm>
            <a:off x="14249400" y="23393400"/>
            <a:ext cx="609600" cy="609600"/>
          </a:xfrm>
          <a:prstGeom prst="rect">
            <a:avLst/>
          </a:prstGeom>
          <a:noFill/>
          <a:ln w="9525">
            <a:noFill/>
            <a:miter lim="800000"/>
            <a:headEnd/>
            <a:tailEnd/>
          </a:ln>
        </p:spPr>
      </p:pic>
      <p:pic>
        <p:nvPicPr>
          <p:cNvPr id="13316" name="Picture 173" descr="RemoteRune"/>
          <p:cNvPicPr>
            <a:picLocks noChangeAspect="1" noChangeArrowheads="1"/>
          </p:cNvPicPr>
          <p:nvPr/>
        </p:nvPicPr>
        <p:blipFill>
          <a:blip r:embed="rId5"/>
          <a:srcRect/>
          <a:stretch>
            <a:fillRect/>
          </a:stretch>
        </p:blipFill>
        <p:spPr bwMode="auto">
          <a:xfrm>
            <a:off x="14325600" y="22783800"/>
            <a:ext cx="609600" cy="609600"/>
          </a:xfrm>
          <a:prstGeom prst="rect">
            <a:avLst/>
          </a:prstGeom>
          <a:noFill/>
          <a:ln w="9525">
            <a:noFill/>
            <a:miter lim="800000"/>
            <a:headEnd/>
            <a:tailEnd/>
          </a:ln>
        </p:spPr>
      </p:pic>
      <p:pic>
        <p:nvPicPr>
          <p:cNvPr id="13317" name="Picture 172" descr="SlowSpeedRune"/>
          <p:cNvPicPr>
            <a:picLocks noChangeAspect="1" noChangeArrowheads="1"/>
          </p:cNvPicPr>
          <p:nvPr/>
        </p:nvPicPr>
        <p:blipFill>
          <a:blip r:embed="rId6"/>
          <a:srcRect/>
          <a:stretch>
            <a:fillRect/>
          </a:stretch>
        </p:blipFill>
        <p:spPr bwMode="auto">
          <a:xfrm>
            <a:off x="14325600" y="29413200"/>
            <a:ext cx="609600" cy="609600"/>
          </a:xfrm>
          <a:prstGeom prst="rect">
            <a:avLst/>
          </a:prstGeom>
          <a:noFill/>
          <a:ln w="9525">
            <a:noFill/>
            <a:miter lim="800000"/>
            <a:headEnd/>
            <a:tailEnd/>
          </a:ln>
        </p:spPr>
      </p:pic>
      <p:pic>
        <p:nvPicPr>
          <p:cNvPr id="13318" name="Picture 171" descr="MoveSpeedRune"/>
          <p:cNvPicPr>
            <a:picLocks noChangeAspect="1" noChangeArrowheads="1"/>
          </p:cNvPicPr>
          <p:nvPr/>
        </p:nvPicPr>
        <p:blipFill>
          <a:blip r:embed="rId7"/>
          <a:srcRect/>
          <a:stretch>
            <a:fillRect/>
          </a:stretch>
        </p:blipFill>
        <p:spPr bwMode="auto">
          <a:xfrm>
            <a:off x="14325600" y="27584400"/>
            <a:ext cx="609600" cy="609600"/>
          </a:xfrm>
          <a:prstGeom prst="rect">
            <a:avLst/>
          </a:prstGeom>
          <a:noFill/>
          <a:ln w="9525">
            <a:noFill/>
            <a:miter lim="800000"/>
            <a:headEnd/>
            <a:tailEnd/>
          </a:ln>
        </p:spPr>
      </p:pic>
      <p:pic>
        <p:nvPicPr>
          <p:cNvPr id="13319" name="Picture 170" descr="BeamRune"/>
          <p:cNvPicPr>
            <a:picLocks noChangeAspect="1" noChangeArrowheads="1"/>
          </p:cNvPicPr>
          <p:nvPr/>
        </p:nvPicPr>
        <p:blipFill>
          <a:blip r:embed="rId8"/>
          <a:srcRect/>
          <a:stretch>
            <a:fillRect/>
          </a:stretch>
        </p:blipFill>
        <p:spPr bwMode="auto">
          <a:xfrm>
            <a:off x="14020800" y="25527000"/>
            <a:ext cx="1066800" cy="1066800"/>
          </a:xfrm>
          <a:prstGeom prst="rect">
            <a:avLst/>
          </a:prstGeom>
          <a:noFill/>
          <a:ln w="9525">
            <a:noFill/>
            <a:miter lim="800000"/>
            <a:headEnd/>
            <a:tailEnd/>
          </a:ln>
        </p:spPr>
      </p:pic>
      <p:sp>
        <p:nvSpPr>
          <p:cNvPr id="13320" name="TextBox 5"/>
          <p:cNvSpPr txBox="1">
            <a:spLocks noChangeArrowheads="1"/>
          </p:cNvSpPr>
          <p:nvPr/>
        </p:nvSpPr>
        <p:spPr bwMode="auto">
          <a:xfrm>
            <a:off x="13411200" y="6553200"/>
            <a:ext cx="18516600" cy="4448175"/>
          </a:xfrm>
          <a:prstGeom prst="rect">
            <a:avLst/>
          </a:prstGeom>
          <a:noFill/>
          <a:ln w="9525">
            <a:noFill/>
            <a:miter lim="800000"/>
            <a:headEnd/>
            <a:tailEnd/>
          </a:ln>
        </p:spPr>
        <p:txBody>
          <a:bodyPr>
            <a:spAutoFit/>
          </a:bodyPr>
          <a:lstStyle/>
          <a:p>
            <a:pPr algn="ctr"/>
            <a:r>
              <a:rPr lang="en-US" sz="5400" b="1" u="sng">
                <a:latin typeface="Calibri" pitchFamily="34" charset="0"/>
              </a:rPr>
              <a:t>Introduction</a:t>
            </a:r>
          </a:p>
          <a:p>
            <a:r>
              <a:rPr lang="en-US" sz="4000">
                <a:solidFill>
                  <a:srgbClr val="000000"/>
                </a:solidFill>
                <a:latin typeface="Calibri" pitchFamily="34" charset="0"/>
                <a:ea typeface="Microsoft YaHei" pitchFamily="34" charset="-122"/>
              </a:rPr>
              <a:t>       </a:t>
            </a:r>
            <a:r>
              <a:rPr lang="en-US" sz="3200">
                <a:solidFill>
                  <a:srgbClr val="000000"/>
                </a:solidFill>
                <a:latin typeface="Calibri" pitchFamily="34" charset="0"/>
                <a:ea typeface="Microsoft YaHei" pitchFamily="34" charset="-122"/>
              </a:rPr>
              <a:t>Spellements is an arena based Rogue-Like that focuses on using a highly customizable magic system to defeat enemies and progress through the game. Spells are created by combining magical “Runes”. The runes that drop and the levels that you play through are all random, so every time you play through the game will be a new experience. </a:t>
            </a:r>
          </a:p>
          <a:p>
            <a:r>
              <a:rPr lang="en-US" sz="3200">
                <a:solidFill>
                  <a:srgbClr val="000000"/>
                </a:solidFill>
                <a:latin typeface="Calibri" pitchFamily="34" charset="0"/>
                <a:ea typeface="Microsoft YaHei" pitchFamily="34" charset="-122"/>
              </a:rPr>
              <a:t>       In addition, you can play through Spellements with a friend, working together to overcome hordes of monsters. Many kinds of spells truly excel in this mode, where players can choose different roles in the party and tailor their spell selection to help them support their friends. </a:t>
            </a:r>
          </a:p>
        </p:txBody>
      </p:sp>
      <p:sp>
        <p:nvSpPr>
          <p:cNvPr id="13321" name="Text Box 125"/>
          <p:cNvSpPr txBox="1">
            <a:spLocks noChangeArrowheads="1"/>
          </p:cNvSpPr>
          <p:nvPr/>
        </p:nvSpPr>
        <p:spPr bwMode="auto">
          <a:xfrm>
            <a:off x="1752600" y="838200"/>
            <a:ext cx="10287000" cy="5788025"/>
          </a:xfrm>
          <a:prstGeom prst="rect">
            <a:avLst/>
          </a:prstGeom>
          <a:noFill/>
          <a:ln w="9525">
            <a:noFill/>
            <a:miter lim="800000"/>
            <a:headEnd/>
            <a:tailEnd/>
          </a:ln>
        </p:spPr>
        <p:txBody>
          <a:bodyPr>
            <a:spAutoFit/>
          </a:bodyPr>
          <a:lstStyle/>
          <a:p>
            <a:pPr algn="ctr" defTabSz="914400"/>
            <a:r>
              <a:rPr lang="en-US" sz="5400" b="1" u="sng">
                <a:latin typeface="Calibri" pitchFamily="34" charset="0"/>
              </a:rPr>
              <a:t>Game Objective</a:t>
            </a:r>
          </a:p>
          <a:p>
            <a:pPr defTabSz="914400"/>
            <a:r>
              <a:rPr lang="en-US" sz="3200">
                <a:latin typeface="Calibri" pitchFamily="34" charset="0"/>
              </a:rPr>
              <a:t>           The objective of Spellements is to reach the end of the map and save the world by defeating the boss that waits for you there. </a:t>
            </a:r>
          </a:p>
          <a:p>
            <a:pPr defTabSz="914400"/>
            <a:r>
              <a:rPr lang="en-US" sz="3200">
                <a:latin typeface="Calibri" pitchFamily="34" charset="0"/>
              </a:rPr>
              <a:t>	As you progress through the game you will defeat monsters, which have a chance to drop new runes. Picking up runes increases your stats and gives you new spell options, so you have to make sure you find enough to have a chance to defeat the boss. </a:t>
            </a:r>
          </a:p>
          <a:p>
            <a:pPr defTabSz="914400"/>
            <a:r>
              <a:rPr lang="en-US" sz="3200">
                <a:latin typeface="Calibri" pitchFamily="34" charset="0"/>
              </a:rPr>
              <a:t>	However, you only have one life. If you die, the game is over and you need to start again from the beginning. </a:t>
            </a:r>
          </a:p>
        </p:txBody>
      </p:sp>
      <p:sp>
        <p:nvSpPr>
          <p:cNvPr id="13322" name="Text Box 126"/>
          <p:cNvSpPr txBox="1">
            <a:spLocks noChangeArrowheads="1"/>
          </p:cNvSpPr>
          <p:nvPr/>
        </p:nvSpPr>
        <p:spPr bwMode="auto">
          <a:xfrm>
            <a:off x="30784800" y="1447800"/>
            <a:ext cx="10287000" cy="914400"/>
          </a:xfrm>
          <a:prstGeom prst="rect">
            <a:avLst/>
          </a:prstGeom>
          <a:noFill/>
          <a:ln w="9525">
            <a:noFill/>
            <a:miter lim="800000"/>
            <a:headEnd/>
            <a:tailEnd/>
          </a:ln>
        </p:spPr>
        <p:txBody>
          <a:bodyPr>
            <a:spAutoFit/>
          </a:bodyPr>
          <a:lstStyle/>
          <a:p>
            <a:pPr algn="ctr" defTabSz="914400">
              <a:spcBef>
                <a:spcPct val="50000"/>
              </a:spcBef>
            </a:pPr>
            <a:r>
              <a:rPr lang="en-US" sz="5400" b="1" u="sng"/>
              <a:t>Enemies</a:t>
            </a:r>
          </a:p>
        </p:txBody>
      </p:sp>
      <p:sp>
        <p:nvSpPr>
          <p:cNvPr id="13323" name="Rectangle 133"/>
          <p:cNvSpPr>
            <a:spLocks noChangeArrowheads="1"/>
          </p:cNvSpPr>
          <p:nvPr/>
        </p:nvSpPr>
        <p:spPr bwMode="auto">
          <a:xfrm>
            <a:off x="0" y="0"/>
            <a:ext cx="43891200" cy="38404800"/>
          </a:xfrm>
          <a:prstGeom prst="rect">
            <a:avLst/>
          </a:prstGeom>
          <a:noFill/>
          <a:ln w="1270000">
            <a:solidFill>
              <a:srgbClr val="008080"/>
            </a:solidFill>
            <a:miter lim="800000"/>
            <a:headEnd/>
            <a:tailEnd/>
          </a:ln>
        </p:spPr>
        <p:txBody>
          <a:bodyPr wrap="none" anchor="ctr"/>
          <a:lstStyle/>
          <a:p>
            <a:endParaRPr lang="en-US"/>
          </a:p>
        </p:txBody>
      </p:sp>
      <p:pic>
        <p:nvPicPr>
          <p:cNvPr id="5" name="Picture 4" descr="Wycliff the Wonder Walrus Wizard.png"/>
          <p:cNvPicPr>
            <a:picLocks noChangeAspect="1"/>
          </p:cNvPicPr>
          <p:nvPr/>
        </p:nvPicPr>
        <p:blipFill>
          <a:blip r:embed="rId9"/>
          <a:srcRect/>
          <a:stretch>
            <a:fillRect/>
          </a:stretch>
        </p:blipFill>
        <p:spPr bwMode="auto">
          <a:xfrm>
            <a:off x="40233600" y="34686875"/>
            <a:ext cx="2949575" cy="3046413"/>
          </a:xfrm>
          <a:prstGeom prst="rect">
            <a:avLst/>
          </a:prstGeom>
          <a:noFill/>
          <a:ln w="9525">
            <a:noFill/>
            <a:miter lim="800000"/>
            <a:headEnd/>
            <a:tailEnd/>
          </a:ln>
        </p:spPr>
      </p:pic>
      <p:sp>
        <p:nvSpPr>
          <p:cNvPr id="13325" name="Text Box 125"/>
          <p:cNvSpPr txBox="1">
            <a:spLocks noChangeArrowheads="1"/>
          </p:cNvSpPr>
          <p:nvPr/>
        </p:nvSpPr>
        <p:spPr bwMode="auto">
          <a:xfrm>
            <a:off x="1828800" y="12496800"/>
            <a:ext cx="10287000" cy="4813300"/>
          </a:xfrm>
          <a:prstGeom prst="rect">
            <a:avLst/>
          </a:prstGeom>
          <a:noFill/>
          <a:ln w="9525">
            <a:noFill/>
            <a:miter lim="800000"/>
            <a:headEnd/>
            <a:tailEnd/>
          </a:ln>
        </p:spPr>
        <p:txBody>
          <a:bodyPr>
            <a:spAutoFit/>
          </a:bodyPr>
          <a:lstStyle/>
          <a:p>
            <a:pPr algn="ctr" defTabSz="914400">
              <a:spcBef>
                <a:spcPct val="50000"/>
              </a:spcBef>
            </a:pPr>
            <a:r>
              <a:rPr lang="en-US" sz="5400" b="1" u="sng">
                <a:latin typeface="Calibri" pitchFamily="34" charset="0"/>
              </a:rPr>
              <a:t>Controls</a:t>
            </a:r>
          </a:p>
          <a:p>
            <a:pPr algn="ctr" defTabSz="914400"/>
            <a:r>
              <a:rPr lang="en-US" sz="3200">
                <a:solidFill>
                  <a:srgbClr val="000000"/>
                </a:solidFill>
                <a:latin typeface="Calibri" pitchFamily="34" charset="0"/>
                <a:ea typeface="Microsoft YaHei" pitchFamily="34" charset="-122"/>
              </a:rPr>
              <a:t>Spellements is played using a mouse and keyboard. </a:t>
            </a:r>
          </a:p>
          <a:p>
            <a:pPr defTabSz="914400">
              <a:buFont typeface="Arial" charset="0"/>
              <a:buChar char="•"/>
            </a:pPr>
            <a:r>
              <a:rPr lang="en-US" sz="3200">
                <a:solidFill>
                  <a:srgbClr val="000000"/>
                </a:solidFill>
                <a:latin typeface="Calibri" pitchFamily="34" charset="0"/>
                <a:ea typeface="Microsoft YaHei" pitchFamily="34" charset="-122"/>
              </a:rPr>
              <a:t>W (or up arrow) – Moves forward</a:t>
            </a:r>
          </a:p>
          <a:p>
            <a:pPr defTabSz="914400">
              <a:buFont typeface="Arial" charset="0"/>
              <a:buChar char="•"/>
            </a:pPr>
            <a:r>
              <a:rPr lang="en-US" sz="3200">
                <a:solidFill>
                  <a:srgbClr val="000000"/>
                </a:solidFill>
                <a:latin typeface="Calibri" pitchFamily="34" charset="0"/>
                <a:ea typeface="Microsoft YaHei" pitchFamily="34" charset="-122"/>
              </a:rPr>
              <a:t>A (or left arrow) – Moves left</a:t>
            </a:r>
          </a:p>
          <a:p>
            <a:pPr defTabSz="914400">
              <a:buFont typeface="Arial" charset="0"/>
              <a:buChar char="•"/>
            </a:pPr>
            <a:r>
              <a:rPr lang="en-US" sz="3200">
                <a:solidFill>
                  <a:srgbClr val="000000"/>
                </a:solidFill>
                <a:latin typeface="Calibri" pitchFamily="34" charset="0"/>
                <a:ea typeface="Microsoft YaHei" pitchFamily="34" charset="-122"/>
              </a:rPr>
              <a:t>S (or down arrow) – Moves backward</a:t>
            </a:r>
          </a:p>
          <a:p>
            <a:pPr defTabSz="914400">
              <a:buFont typeface="Arial" charset="0"/>
              <a:buChar char="•"/>
            </a:pPr>
            <a:r>
              <a:rPr lang="en-US" sz="3200">
                <a:solidFill>
                  <a:srgbClr val="000000"/>
                </a:solidFill>
                <a:latin typeface="Calibri" pitchFamily="34" charset="0"/>
                <a:ea typeface="Microsoft YaHei" pitchFamily="34" charset="-122"/>
              </a:rPr>
              <a:t>D (or right arrow) – Moves right</a:t>
            </a:r>
          </a:p>
          <a:p>
            <a:pPr defTabSz="914400">
              <a:buFont typeface="Arial" charset="0"/>
              <a:buChar char="•"/>
            </a:pPr>
            <a:r>
              <a:rPr lang="en-US" sz="3200">
                <a:solidFill>
                  <a:srgbClr val="000000"/>
                </a:solidFill>
                <a:latin typeface="Calibri" pitchFamily="34" charset="0"/>
                <a:ea typeface="Microsoft YaHei" pitchFamily="34" charset="-122"/>
              </a:rPr>
              <a:t>Alpha 1-6 – Selects active spell</a:t>
            </a:r>
          </a:p>
          <a:p>
            <a:pPr defTabSz="914400">
              <a:buFont typeface="Arial" charset="0"/>
              <a:buChar char="•"/>
            </a:pPr>
            <a:r>
              <a:rPr lang="en-US" sz="3200">
                <a:solidFill>
                  <a:srgbClr val="000000"/>
                </a:solidFill>
                <a:latin typeface="Calibri" pitchFamily="34" charset="0"/>
                <a:ea typeface="Microsoft YaHei" pitchFamily="34" charset="-122"/>
              </a:rPr>
              <a:t>Esc – Pause game to menu</a:t>
            </a:r>
          </a:p>
          <a:p>
            <a:pPr defTabSz="914400">
              <a:buFont typeface="Arial" charset="0"/>
              <a:buChar char="•"/>
            </a:pPr>
            <a:r>
              <a:rPr lang="en-US" sz="3200">
                <a:solidFill>
                  <a:srgbClr val="000000"/>
                </a:solidFill>
                <a:latin typeface="Calibri" pitchFamily="34" charset="0"/>
                <a:ea typeface="Microsoft YaHei" pitchFamily="34" charset="-122"/>
              </a:rPr>
              <a:t>Mouse Left Click – Cast current spell</a:t>
            </a:r>
          </a:p>
        </p:txBody>
      </p:sp>
      <p:sp>
        <p:nvSpPr>
          <p:cNvPr id="13326" name="Text Box 128"/>
          <p:cNvSpPr txBox="1">
            <a:spLocks noChangeArrowheads="1"/>
          </p:cNvSpPr>
          <p:nvPr/>
        </p:nvSpPr>
        <p:spPr bwMode="auto">
          <a:xfrm>
            <a:off x="1143000" y="31242000"/>
            <a:ext cx="12268200" cy="5300663"/>
          </a:xfrm>
          <a:prstGeom prst="rect">
            <a:avLst/>
          </a:prstGeom>
          <a:noFill/>
          <a:ln w="9525">
            <a:noFill/>
            <a:miter lim="800000"/>
            <a:headEnd/>
            <a:tailEnd/>
          </a:ln>
        </p:spPr>
        <p:txBody>
          <a:bodyPr>
            <a:spAutoFit/>
          </a:bodyPr>
          <a:lstStyle/>
          <a:p>
            <a:pPr algn="ctr" defTabSz="914400">
              <a:spcBef>
                <a:spcPct val="50000"/>
              </a:spcBef>
            </a:pPr>
            <a:r>
              <a:rPr lang="en-US" sz="5400" b="1" u="sng">
                <a:latin typeface="Calibri" pitchFamily="34" charset="0"/>
              </a:rPr>
              <a:t>Multiplayer</a:t>
            </a:r>
          </a:p>
          <a:p>
            <a:pPr defTabSz="914400">
              <a:buFontTx/>
              <a:buChar char="•"/>
            </a:pPr>
            <a:r>
              <a:rPr lang="en-US" sz="3200">
                <a:latin typeface="Calibri" pitchFamily="34" charset="0"/>
              </a:rPr>
              <a:t>   The server has sole control over choosing the next level to play in the world map. The server is also the only one able to exit levels.</a:t>
            </a:r>
          </a:p>
          <a:p>
            <a:pPr defTabSz="914400">
              <a:buFontTx/>
              <a:buChar char="•"/>
            </a:pPr>
            <a:r>
              <a:rPr lang="en-US" sz="3200">
                <a:latin typeface="Calibri" pitchFamily="34" charset="0"/>
              </a:rPr>
              <a:t>   All spells have friendly fire, so each player must choose spells to effectively fight without hindering teammates. They can also support the other players with buff or healing spells.</a:t>
            </a:r>
          </a:p>
          <a:p>
            <a:pPr defTabSz="914400">
              <a:buFontTx/>
              <a:buChar char="•"/>
            </a:pPr>
            <a:r>
              <a:rPr lang="en-US" sz="3200">
                <a:latin typeface="Calibri" pitchFamily="34" charset="0"/>
              </a:rPr>
              <a:t>  Defeated players can be revived by active players if the active player stands near the defeated player for five seconds without casting spells.</a:t>
            </a:r>
          </a:p>
          <a:p>
            <a:pPr defTabSz="914400"/>
            <a:r>
              <a:rPr lang="en-US" sz="3200">
                <a:latin typeface="Calibri" pitchFamily="34" charset="0"/>
              </a:rPr>
              <a:t/>
            </a:r>
            <a:br>
              <a:rPr lang="en-US" sz="3200">
                <a:latin typeface="Calibri" pitchFamily="34" charset="0"/>
              </a:rPr>
            </a:br>
            <a:endParaRPr lang="en-US" sz="3200" b="1" u="sng">
              <a:latin typeface="Calibri" pitchFamily="34" charset="0"/>
            </a:endParaRPr>
          </a:p>
        </p:txBody>
      </p:sp>
      <p:grpSp>
        <p:nvGrpSpPr>
          <p:cNvPr id="13327" name="Group 3"/>
          <p:cNvGrpSpPr>
            <a:grpSpLocks/>
          </p:cNvGrpSpPr>
          <p:nvPr/>
        </p:nvGrpSpPr>
        <p:grpSpPr bwMode="auto">
          <a:xfrm>
            <a:off x="1143000" y="17373600"/>
            <a:ext cx="11991975" cy="9920288"/>
            <a:chOff x="1114403" y="17145000"/>
            <a:chExt cx="11991997" cy="9920544"/>
          </a:xfrm>
        </p:grpSpPr>
        <p:sp>
          <p:nvSpPr>
            <p:cNvPr id="13473" name="Text Box 128"/>
            <p:cNvSpPr txBox="1">
              <a:spLocks noChangeArrowheads="1"/>
            </p:cNvSpPr>
            <p:nvPr/>
          </p:nvSpPr>
          <p:spPr bwMode="auto">
            <a:xfrm>
              <a:off x="1904979" y="17145000"/>
              <a:ext cx="10287019" cy="823934"/>
            </a:xfrm>
            <a:prstGeom prst="rect">
              <a:avLst/>
            </a:prstGeom>
            <a:noFill/>
            <a:ln w="9525">
              <a:noFill/>
              <a:miter lim="800000"/>
              <a:headEnd/>
              <a:tailEnd/>
            </a:ln>
          </p:spPr>
          <p:txBody>
            <a:bodyPr>
              <a:spAutoFit/>
            </a:bodyPr>
            <a:lstStyle/>
            <a:p>
              <a:pPr algn="ctr" defTabSz="914400">
                <a:spcBef>
                  <a:spcPct val="50000"/>
                </a:spcBef>
              </a:pPr>
              <a:r>
                <a:rPr lang="en-US" sz="4800" b="1" u="sng">
                  <a:latin typeface="Calibri" pitchFamily="34" charset="0"/>
                </a:rPr>
                <a:t>Heads-up Display (HUD)</a:t>
              </a:r>
            </a:p>
          </p:txBody>
        </p:sp>
        <p:grpSp>
          <p:nvGrpSpPr>
            <p:cNvPr id="13474" name="Group 1"/>
            <p:cNvGrpSpPr>
              <a:grpSpLocks/>
            </p:cNvGrpSpPr>
            <p:nvPr/>
          </p:nvGrpSpPr>
          <p:grpSpPr bwMode="auto">
            <a:xfrm>
              <a:off x="1114403" y="17842912"/>
              <a:ext cx="11915797" cy="6693489"/>
              <a:chOff x="990600" y="20116801"/>
              <a:chExt cx="13411200" cy="7533505"/>
            </a:xfrm>
          </p:grpSpPr>
          <p:pic>
            <p:nvPicPr>
              <p:cNvPr id="13476" name="Content Placeholder 11" descr="Capture.JPG"/>
              <p:cNvPicPr>
                <a:picLocks noChangeAspect="1"/>
              </p:cNvPicPr>
              <p:nvPr/>
            </p:nvPicPr>
            <p:blipFill>
              <a:blip r:embed="rId10"/>
              <a:srcRect/>
              <a:stretch>
                <a:fillRect/>
              </a:stretch>
            </p:blipFill>
            <p:spPr bwMode="auto">
              <a:xfrm>
                <a:off x="990600" y="20116801"/>
                <a:ext cx="13411200" cy="7533505"/>
              </a:xfrm>
              <a:prstGeom prst="rect">
                <a:avLst/>
              </a:prstGeom>
              <a:noFill/>
              <a:ln w="9525">
                <a:noFill/>
                <a:miter lim="800000"/>
                <a:headEnd/>
                <a:tailEnd/>
              </a:ln>
            </p:spPr>
          </p:pic>
          <p:sp>
            <p:nvSpPr>
              <p:cNvPr id="47" name="Right Arrow 46"/>
              <p:cNvSpPr>
                <a:spLocks noChangeArrowheads="1"/>
              </p:cNvSpPr>
              <p:nvPr/>
            </p:nvSpPr>
            <p:spPr bwMode="auto">
              <a:xfrm rot="-6839262">
                <a:off x="2422648" y="21567456"/>
                <a:ext cx="1327573" cy="493138"/>
              </a:xfrm>
              <a:prstGeom prst="rightArrow">
                <a:avLst>
                  <a:gd name="adj1" fmla="val 50000"/>
                  <a:gd name="adj2" fmla="val 50003"/>
                </a:avLst>
              </a:prstGeom>
              <a:solidFill>
                <a:srgbClr val="C00000"/>
              </a:solidFill>
              <a:ln w="25400" algn="ctr">
                <a:solidFill>
                  <a:srgbClr val="FF0000"/>
                </a:solidFill>
                <a:miter lim="800000"/>
                <a:headEnd/>
                <a:tailEnd/>
              </a:ln>
            </p:spPr>
            <p:txBody>
              <a:bodyPr vert="eaVert" anchor="ctr"/>
              <a:lstStyle/>
              <a:p>
                <a:pPr algn="ctr">
                  <a:defRPr/>
                </a:pPr>
                <a:endParaRPr lang="en-US">
                  <a:solidFill>
                    <a:schemeClr val="lt1"/>
                  </a:solidFill>
                  <a:latin typeface="+mn-lt"/>
                  <a:cs typeface="+mn-cs"/>
                </a:endParaRPr>
              </a:p>
            </p:txBody>
          </p:sp>
          <p:sp>
            <p:nvSpPr>
              <p:cNvPr id="48" name="Right Arrow 47"/>
              <p:cNvSpPr>
                <a:spLocks noChangeArrowheads="1"/>
              </p:cNvSpPr>
              <p:nvPr/>
            </p:nvSpPr>
            <p:spPr bwMode="auto">
              <a:xfrm rot="-4231359">
                <a:off x="5124185" y="21721119"/>
                <a:ext cx="1327573" cy="493138"/>
              </a:xfrm>
              <a:prstGeom prst="rightArrow">
                <a:avLst>
                  <a:gd name="adj1" fmla="val 50000"/>
                  <a:gd name="adj2" fmla="val 50003"/>
                </a:avLst>
              </a:prstGeom>
              <a:solidFill>
                <a:srgbClr val="C00000"/>
              </a:solidFill>
              <a:ln w="25400" algn="ctr">
                <a:solidFill>
                  <a:srgbClr val="FF0000"/>
                </a:solidFill>
                <a:miter lim="800000"/>
                <a:headEnd/>
                <a:tailEnd/>
              </a:ln>
            </p:spPr>
            <p:txBody>
              <a:bodyPr vert="eaVert" anchor="ctr"/>
              <a:lstStyle/>
              <a:p>
                <a:pPr algn="ctr">
                  <a:defRPr/>
                </a:pPr>
                <a:endParaRPr lang="en-US">
                  <a:solidFill>
                    <a:schemeClr val="lt1"/>
                  </a:solidFill>
                  <a:latin typeface="+mn-lt"/>
                  <a:cs typeface="+mn-cs"/>
                </a:endParaRPr>
              </a:p>
            </p:txBody>
          </p:sp>
          <p:sp>
            <p:nvSpPr>
              <p:cNvPr id="49" name="Right Arrow 48"/>
              <p:cNvSpPr>
                <a:spLocks noChangeArrowheads="1"/>
              </p:cNvSpPr>
              <p:nvPr/>
            </p:nvSpPr>
            <p:spPr bwMode="auto">
              <a:xfrm rot="-8440769">
                <a:off x="10065405" y="20710692"/>
                <a:ext cx="1325754" cy="493149"/>
              </a:xfrm>
              <a:prstGeom prst="rightArrow">
                <a:avLst>
                  <a:gd name="adj1" fmla="val 50000"/>
                  <a:gd name="adj2" fmla="val 49996"/>
                </a:avLst>
              </a:prstGeom>
              <a:solidFill>
                <a:srgbClr val="C00000"/>
              </a:solidFill>
              <a:ln w="25400" algn="ctr">
                <a:solidFill>
                  <a:srgbClr val="FF0000"/>
                </a:solidFill>
                <a:miter lim="800000"/>
                <a:headEnd/>
                <a:tailEnd/>
              </a:ln>
            </p:spPr>
            <p:txBody>
              <a:bodyPr rot="10800000" anchor="ctr"/>
              <a:lstStyle/>
              <a:p>
                <a:pPr algn="ctr">
                  <a:defRPr/>
                </a:pPr>
                <a:endParaRPr lang="en-US">
                  <a:solidFill>
                    <a:schemeClr val="lt1"/>
                  </a:solidFill>
                  <a:latin typeface="+mn-lt"/>
                  <a:cs typeface="+mn-cs"/>
                </a:endParaRPr>
              </a:p>
            </p:txBody>
          </p:sp>
          <p:sp>
            <p:nvSpPr>
              <p:cNvPr id="50" name="Right Arrow 49"/>
              <p:cNvSpPr>
                <a:spLocks noChangeArrowheads="1"/>
              </p:cNvSpPr>
              <p:nvPr/>
            </p:nvSpPr>
            <p:spPr bwMode="auto">
              <a:xfrm rot="3978813">
                <a:off x="13088537" y="26097820"/>
                <a:ext cx="1325786" cy="493138"/>
              </a:xfrm>
              <a:prstGeom prst="rightArrow">
                <a:avLst>
                  <a:gd name="adj1" fmla="val 50000"/>
                  <a:gd name="adj2" fmla="val 49998"/>
                </a:avLst>
              </a:prstGeom>
              <a:solidFill>
                <a:srgbClr val="C00000"/>
              </a:solidFill>
              <a:ln w="25400" algn="ctr">
                <a:solidFill>
                  <a:srgbClr val="FF0000"/>
                </a:solidFill>
                <a:miter lim="800000"/>
                <a:headEnd/>
                <a:tailEnd/>
              </a:ln>
            </p:spPr>
            <p:txBody>
              <a:bodyPr rot="10800000" vert="eaVert" anchor="ctr"/>
              <a:lstStyle/>
              <a:p>
                <a:pPr algn="ctr">
                  <a:defRPr/>
                </a:pPr>
                <a:endParaRPr lang="en-US">
                  <a:solidFill>
                    <a:schemeClr val="lt1"/>
                  </a:solidFill>
                  <a:latin typeface="+mn-lt"/>
                  <a:cs typeface="+mn-cs"/>
                </a:endParaRPr>
              </a:p>
            </p:txBody>
          </p:sp>
          <p:sp>
            <p:nvSpPr>
              <p:cNvPr id="51" name="Right Arrow 50"/>
              <p:cNvSpPr/>
              <p:nvPr/>
            </p:nvSpPr>
            <p:spPr>
              <a:xfrm rot="19059213">
                <a:off x="6422261" y="24366430"/>
                <a:ext cx="1327541" cy="494937"/>
              </a:xfrm>
              <a:prstGeom prst="right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82" name="TextBox 51"/>
              <p:cNvSpPr txBox="1">
                <a:spLocks noChangeArrowheads="1"/>
              </p:cNvSpPr>
              <p:nvPr/>
            </p:nvSpPr>
            <p:spPr bwMode="auto">
              <a:xfrm>
                <a:off x="3123956" y="22327177"/>
                <a:ext cx="684318" cy="1132885"/>
              </a:xfrm>
              <a:prstGeom prst="rect">
                <a:avLst/>
              </a:prstGeom>
              <a:noFill/>
              <a:ln w="9525">
                <a:noFill/>
                <a:miter lim="800000"/>
                <a:headEnd/>
                <a:tailEnd/>
              </a:ln>
            </p:spPr>
            <p:txBody>
              <a:bodyPr wrap="none">
                <a:spAutoFit/>
              </a:bodyPr>
              <a:lstStyle/>
              <a:p>
                <a:r>
                  <a:rPr lang="en-US" sz="6000"/>
                  <a:t>1</a:t>
                </a:r>
              </a:p>
            </p:txBody>
          </p:sp>
          <p:sp>
            <p:nvSpPr>
              <p:cNvPr id="13483" name="TextBox 52"/>
              <p:cNvSpPr txBox="1">
                <a:spLocks noChangeArrowheads="1"/>
              </p:cNvSpPr>
              <p:nvPr/>
            </p:nvSpPr>
            <p:spPr bwMode="auto">
              <a:xfrm>
                <a:off x="5028611" y="22555898"/>
                <a:ext cx="684318" cy="1132885"/>
              </a:xfrm>
              <a:prstGeom prst="rect">
                <a:avLst/>
              </a:prstGeom>
              <a:noFill/>
              <a:ln w="9525">
                <a:noFill/>
                <a:miter lim="800000"/>
                <a:headEnd/>
                <a:tailEnd/>
              </a:ln>
            </p:spPr>
            <p:txBody>
              <a:bodyPr wrap="none">
                <a:spAutoFit/>
              </a:bodyPr>
              <a:lstStyle/>
              <a:p>
                <a:r>
                  <a:rPr lang="en-US" sz="6000"/>
                  <a:t>2</a:t>
                </a:r>
              </a:p>
            </p:txBody>
          </p:sp>
          <p:sp>
            <p:nvSpPr>
              <p:cNvPr id="13484" name="TextBox 53"/>
              <p:cNvSpPr txBox="1">
                <a:spLocks noChangeArrowheads="1"/>
              </p:cNvSpPr>
              <p:nvPr/>
            </p:nvSpPr>
            <p:spPr bwMode="auto">
              <a:xfrm>
                <a:off x="11287529" y="21088866"/>
                <a:ext cx="684317" cy="1132885"/>
              </a:xfrm>
              <a:prstGeom prst="rect">
                <a:avLst/>
              </a:prstGeom>
              <a:noFill/>
              <a:ln w="9525">
                <a:noFill/>
                <a:miter lim="800000"/>
                <a:headEnd/>
                <a:tailEnd/>
              </a:ln>
            </p:spPr>
            <p:txBody>
              <a:bodyPr wrap="none">
                <a:spAutoFit/>
              </a:bodyPr>
              <a:lstStyle/>
              <a:p>
                <a:r>
                  <a:rPr lang="en-US" sz="6000"/>
                  <a:t>3</a:t>
                </a:r>
              </a:p>
            </p:txBody>
          </p:sp>
          <p:sp>
            <p:nvSpPr>
              <p:cNvPr id="13485" name="TextBox 54"/>
              <p:cNvSpPr txBox="1">
                <a:spLocks noChangeArrowheads="1"/>
              </p:cNvSpPr>
              <p:nvPr/>
            </p:nvSpPr>
            <p:spPr bwMode="auto">
              <a:xfrm>
                <a:off x="12934894" y="24803799"/>
                <a:ext cx="684318" cy="1132885"/>
              </a:xfrm>
              <a:prstGeom prst="rect">
                <a:avLst/>
              </a:prstGeom>
              <a:noFill/>
              <a:ln w="9525">
                <a:noFill/>
                <a:miter lim="800000"/>
                <a:headEnd/>
                <a:tailEnd/>
              </a:ln>
            </p:spPr>
            <p:txBody>
              <a:bodyPr wrap="none">
                <a:spAutoFit/>
              </a:bodyPr>
              <a:lstStyle/>
              <a:p>
                <a:r>
                  <a:rPr lang="en-US" sz="6000"/>
                  <a:t>4</a:t>
                </a:r>
              </a:p>
            </p:txBody>
          </p:sp>
          <p:sp>
            <p:nvSpPr>
              <p:cNvPr id="13486" name="TextBox 55"/>
              <p:cNvSpPr txBox="1">
                <a:spLocks noChangeArrowheads="1"/>
              </p:cNvSpPr>
              <p:nvPr/>
            </p:nvSpPr>
            <p:spPr bwMode="auto">
              <a:xfrm>
                <a:off x="5923763" y="24946750"/>
                <a:ext cx="684318" cy="1132885"/>
              </a:xfrm>
              <a:prstGeom prst="rect">
                <a:avLst/>
              </a:prstGeom>
              <a:noFill/>
              <a:ln w="9525">
                <a:noFill/>
                <a:miter lim="800000"/>
                <a:headEnd/>
                <a:tailEnd/>
              </a:ln>
            </p:spPr>
            <p:txBody>
              <a:bodyPr wrap="none">
                <a:spAutoFit/>
              </a:bodyPr>
              <a:lstStyle/>
              <a:p>
                <a:r>
                  <a:rPr lang="en-US" sz="6000"/>
                  <a:t>5</a:t>
                </a:r>
              </a:p>
            </p:txBody>
          </p:sp>
        </p:grpSp>
        <p:sp>
          <p:nvSpPr>
            <p:cNvPr id="57" name="TextBox 56"/>
            <p:cNvSpPr txBox="1"/>
            <p:nvPr/>
          </p:nvSpPr>
          <p:spPr>
            <a:xfrm flipH="1">
              <a:off x="1600179" y="24536591"/>
              <a:ext cx="11506221" cy="2528953"/>
            </a:xfrm>
            <a:prstGeom prst="rect">
              <a:avLst/>
            </a:prstGeom>
            <a:noFill/>
          </p:spPr>
          <p:txBody>
            <a:bodyPr>
              <a:spAutoFit/>
            </a:bodyPr>
            <a:lstStyle/>
            <a:p>
              <a:pPr>
                <a:defRPr/>
              </a:pPr>
              <a:r>
                <a:rPr lang="en-US" sz="3200" dirty="0">
                  <a:latin typeface="+mn-lt"/>
                </a:rPr>
                <a:t>1 – Player Health and </a:t>
              </a:r>
              <a:r>
                <a:rPr lang="en-US" sz="3200" dirty="0" err="1">
                  <a:latin typeface="+mn-lt"/>
                </a:rPr>
                <a:t>Mana</a:t>
              </a:r>
              <a:r>
                <a:rPr lang="en-US" sz="3200" dirty="0">
                  <a:latin typeface="+mn-lt"/>
                </a:rPr>
                <a:t> Bars</a:t>
              </a:r>
            </a:p>
            <a:p>
              <a:pPr>
                <a:defRPr/>
              </a:pPr>
              <a:r>
                <a:rPr lang="en-US" sz="3200" dirty="0">
                  <a:latin typeface="+mn-lt"/>
                </a:rPr>
                <a:t>2 – Target Health Bar</a:t>
              </a:r>
            </a:p>
            <a:p>
              <a:pPr>
                <a:defRPr/>
              </a:pPr>
              <a:r>
                <a:rPr lang="en-US" sz="3200" dirty="0">
                  <a:latin typeface="+mn-lt"/>
                </a:rPr>
                <a:t>3 – Compass (shows enemy locations and cardinal directions)</a:t>
              </a:r>
            </a:p>
            <a:p>
              <a:pPr>
                <a:defRPr/>
              </a:pPr>
              <a:r>
                <a:rPr lang="en-US" sz="3200" dirty="0">
                  <a:latin typeface="+mn-lt"/>
                </a:rPr>
                <a:t>4 – Active Spell Indicator</a:t>
              </a:r>
            </a:p>
            <a:p>
              <a:pPr>
                <a:defRPr/>
              </a:pPr>
              <a:r>
                <a:rPr lang="en-US" sz="3200" dirty="0">
                  <a:latin typeface="+mn-lt"/>
                </a:rPr>
                <a:t>5 – Targeting Reticle</a:t>
              </a:r>
            </a:p>
          </p:txBody>
        </p:sp>
      </p:grpSp>
      <p:sp>
        <p:nvSpPr>
          <p:cNvPr id="13328" name="TextBox 58"/>
          <p:cNvSpPr txBox="1">
            <a:spLocks noChangeArrowheads="1"/>
          </p:cNvSpPr>
          <p:nvPr/>
        </p:nvSpPr>
        <p:spPr bwMode="auto">
          <a:xfrm>
            <a:off x="31470600" y="16916400"/>
            <a:ext cx="10591800" cy="523875"/>
          </a:xfrm>
          <a:prstGeom prst="rect">
            <a:avLst/>
          </a:prstGeom>
          <a:noFill/>
          <a:ln w="9525">
            <a:noFill/>
            <a:miter lim="800000"/>
            <a:headEnd/>
            <a:tailEnd/>
          </a:ln>
        </p:spPr>
        <p:txBody>
          <a:bodyPr>
            <a:spAutoFit/>
          </a:bodyPr>
          <a:lstStyle/>
          <a:p>
            <a:endParaRPr lang="en-US" sz="2800"/>
          </a:p>
        </p:txBody>
      </p:sp>
      <p:sp>
        <p:nvSpPr>
          <p:cNvPr id="13329" name="TextBox 27"/>
          <p:cNvSpPr txBox="1">
            <a:spLocks noChangeArrowheads="1"/>
          </p:cNvSpPr>
          <p:nvPr/>
        </p:nvSpPr>
        <p:spPr bwMode="auto">
          <a:xfrm>
            <a:off x="37033200" y="2895600"/>
            <a:ext cx="5905500" cy="2651125"/>
          </a:xfrm>
          <a:prstGeom prst="rect">
            <a:avLst/>
          </a:prstGeom>
          <a:noFill/>
          <a:ln w="9525">
            <a:noFill/>
            <a:miter lim="800000"/>
            <a:headEnd/>
            <a:tailEnd/>
          </a:ln>
        </p:spPr>
        <p:txBody>
          <a:bodyPr>
            <a:spAutoFit/>
          </a:bodyPr>
          <a:lstStyle/>
          <a:p>
            <a:pPr algn="ctr"/>
            <a:r>
              <a:rPr lang="en-US" sz="4000" b="1" u="sng">
                <a:latin typeface="Calibri" pitchFamily="34" charset="0"/>
              </a:rPr>
              <a:t>Ice Golem</a:t>
            </a:r>
          </a:p>
          <a:p>
            <a:pPr algn="ctr"/>
            <a:r>
              <a:rPr lang="en-US" sz="3200">
                <a:latin typeface="Calibri" pitchFamily="34" charset="0"/>
              </a:rPr>
              <a:t>A hardy race corrupted by magic. They are Excellent spellcasters who bombard the player with a variety of ice spells.</a:t>
            </a:r>
          </a:p>
        </p:txBody>
      </p:sp>
      <p:sp>
        <p:nvSpPr>
          <p:cNvPr id="13330" name="TextBox 27"/>
          <p:cNvSpPr txBox="1">
            <a:spLocks noChangeArrowheads="1"/>
          </p:cNvSpPr>
          <p:nvPr/>
        </p:nvSpPr>
        <p:spPr bwMode="auto">
          <a:xfrm>
            <a:off x="32461200" y="19964400"/>
            <a:ext cx="10287000" cy="8224838"/>
          </a:xfrm>
          <a:prstGeom prst="rect">
            <a:avLst/>
          </a:prstGeom>
          <a:noFill/>
          <a:ln w="9525">
            <a:noFill/>
            <a:miter lim="800000"/>
            <a:headEnd/>
            <a:tailEnd/>
          </a:ln>
        </p:spPr>
        <p:txBody>
          <a:bodyPr>
            <a:spAutoFit/>
          </a:bodyPr>
          <a:lstStyle/>
          <a:p>
            <a:pPr algn="ctr"/>
            <a:r>
              <a:rPr lang="en-US" sz="5400" b="1" u="sng">
                <a:latin typeface="Calibri" pitchFamily="34" charset="0"/>
              </a:rPr>
              <a:t>Lord Wycliff</a:t>
            </a:r>
          </a:p>
          <a:p>
            <a:pPr algn="ctr"/>
            <a:r>
              <a:rPr lang="en-US" sz="3200">
                <a:latin typeface="Calibri" pitchFamily="34" charset="0"/>
              </a:rPr>
              <a:t>The evil behind the corrupted magic. Overloaded with the powerful evil magic element, this boss casts spells from five locations which must be independently killed:</a:t>
            </a:r>
          </a:p>
          <a:p>
            <a:pPr algn="ctr"/>
            <a:endParaRPr lang="en-US" sz="3200">
              <a:latin typeface="Calibri" pitchFamily="34" charset="0"/>
            </a:endParaRPr>
          </a:p>
          <a:p>
            <a:pPr algn="ctr"/>
            <a:r>
              <a:rPr lang="en-US" sz="3200" b="1">
                <a:latin typeface="Calibri" pitchFamily="34" charset="0"/>
              </a:rPr>
              <a:t>Head</a:t>
            </a:r>
            <a:r>
              <a:rPr lang="en-US" sz="3200">
                <a:latin typeface="Calibri" pitchFamily="34" charset="0"/>
              </a:rPr>
              <a:t> – Weakest section, but protected by a magic barrier</a:t>
            </a:r>
          </a:p>
          <a:p>
            <a:pPr algn="ctr"/>
            <a:r>
              <a:rPr lang="en-US" sz="3200" b="1">
                <a:latin typeface="Calibri" pitchFamily="34" charset="0"/>
              </a:rPr>
              <a:t>Eyes</a:t>
            </a:r>
            <a:r>
              <a:rPr lang="en-US" sz="3200">
                <a:latin typeface="Calibri" pitchFamily="34" charset="0"/>
              </a:rPr>
              <a:t> – Lasers and Nuke Spells</a:t>
            </a:r>
          </a:p>
          <a:p>
            <a:pPr algn="ctr"/>
            <a:r>
              <a:rPr lang="en-US" sz="3200" b="1">
                <a:latin typeface="Calibri" pitchFamily="34" charset="0"/>
              </a:rPr>
              <a:t>Left Hand</a:t>
            </a:r>
            <a:r>
              <a:rPr lang="en-US" sz="3200">
                <a:latin typeface="Calibri" pitchFamily="34" charset="0"/>
              </a:rPr>
              <a:t> – Healing and Minefields</a:t>
            </a:r>
          </a:p>
          <a:p>
            <a:pPr algn="ctr"/>
            <a:r>
              <a:rPr lang="en-US" sz="3200" b="1">
                <a:latin typeface="Calibri" pitchFamily="34" charset="0"/>
              </a:rPr>
              <a:t>Right Hand</a:t>
            </a:r>
            <a:r>
              <a:rPr lang="en-US" sz="3200">
                <a:latin typeface="Calibri" pitchFamily="34" charset="0"/>
              </a:rPr>
              <a:t> – Tornados and Remote Spells</a:t>
            </a:r>
          </a:p>
          <a:p>
            <a:pPr algn="ctr"/>
            <a:endParaRPr lang="en-US" sz="3200">
              <a:latin typeface="Calibri" pitchFamily="34" charset="0"/>
            </a:endParaRPr>
          </a:p>
          <a:p>
            <a:pPr algn="ctr"/>
            <a:r>
              <a:rPr lang="en-US" sz="3200">
                <a:latin typeface="Calibri" pitchFamily="34" charset="0"/>
              </a:rPr>
              <a:t>There are multiple phases to the fight:</a:t>
            </a:r>
          </a:p>
          <a:p>
            <a:pPr algn="ctr"/>
            <a:endParaRPr lang="en-US" sz="3200">
              <a:latin typeface="Calibri" pitchFamily="34" charset="0"/>
            </a:endParaRPr>
          </a:p>
          <a:p>
            <a:pPr algn="ctr"/>
            <a:r>
              <a:rPr lang="en-US" sz="3200" b="1">
                <a:latin typeface="Calibri" pitchFamily="34" charset="0"/>
              </a:rPr>
              <a:t>Phase One</a:t>
            </a:r>
            <a:r>
              <a:rPr lang="en-US" sz="3200">
                <a:latin typeface="Calibri" pitchFamily="34" charset="0"/>
              </a:rPr>
              <a:t> – Standard phase, attack the body parts!</a:t>
            </a:r>
          </a:p>
          <a:p>
            <a:pPr algn="ctr"/>
            <a:r>
              <a:rPr lang="en-US" sz="3200" b="1">
                <a:latin typeface="Calibri" pitchFamily="34" charset="0"/>
              </a:rPr>
              <a:t>Phase Two</a:t>
            </a:r>
            <a:r>
              <a:rPr lang="en-US" sz="3200">
                <a:latin typeface="Calibri" pitchFamily="34" charset="0"/>
              </a:rPr>
              <a:t> – Spider spawn</a:t>
            </a:r>
          </a:p>
          <a:p>
            <a:pPr algn="ctr"/>
            <a:r>
              <a:rPr lang="en-US" sz="3200" b="1">
                <a:latin typeface="Calibri" pitchFamily="34" charset="0"/>
              </a:rPr>
              <a:t>Phase Three</a:t>
            </a:r>
            <a:r>
              <a:rPr lang="en-US" sz="3200">
                <a:latin typeface="Calibri" pitchFamily="34" charset="0"/>
              </a:rPr>
              <a:t> – Ice Golem Spawn</a:t>
            </a:r>
          </a:p>
          <a:p>
            <a:pPr algn="ctr"/>
            <a:r>
              <a:rPr lang="en-US" sz="3200" b="1">
                <a:latin typeface="Calibri" pitchFamily="34" charset="0"/>
              </a:rPr>
              <a:t>Phase Four</a:t>
            </a:r>
            <a:r>
              <a:rPr lang="en-US" sz="3200">
                <a:latin typeface="Calibri" pitchFamily="34" charset="0"/>
              </a:rPr>
              <a:t> – Berserk</a:t>
            </a:r>
          </a:p>
        </p:txBody>
      </p:sp>
      <p:sp>
        <p:nvSpPr>
          <p:cNvPr id="13331" name="TextBox 27"/>
          <p:cNvSpPr txBox="1">
            <a:spLocks noChangeArrowheads="1"/>
          </p:cNvSpPr>
          <p:nvPr/>
        </p:nvSpPr>
        <p:spPr bwMode="auto">
          <a:xfrm>
            <a:off x="36957000" y="16383000"/>
            <a:ext cx="6324600" cy="3138488"/>
          </a:xfrm>
          <a:prstGeom prst="rect">
            <a:avLst/>
          </a:prstGeom>
          <a:noFill/>
          <a:ln w="9525">
            <a:noFill/>
            <a:miter lim="800000"/>
            <a:headEnd/>
            <a:tailEnd/>
          </a:ln>
        </p:spPr>
        <p:txBody>
          <a:bodyPr>
            <a:spAutoFit/>
          </a:bodyPr>
          <a:lstStyle/>
          <a:p>
            <a:pPr algn="ctr"/>
            <a:r>
              <a:rPr lang="en-US" sz="4000" b="1" u="sng">
                <a:latin typeface="Calibri" pitchFamily="34" charset="0"/>
              </a:rPr>
              <a:t>Egg Sack</a:t>
            </a:r>
          </a:p>
          <a:p>
            <a:pPr algn="ctr"/>
            <a:r>
              <a:rPr lang="en-US" sz="3200">
                <a:latin typeface="Calibri" pitchFamily="34" charset="0"/>
              </a:rPr>
              <a:t>Pockets of magic found their way into the flora of the world. These plants will explode when the player gets to close, catching foolish players in their blast for massive damage.</a:t>
            </a:r>
          </a:p>
        </p:txBody>
      </p:sp>
      <p:sp>
        <p:nvSpPr>
          <p:cNvPr id="13332" name="TextBox 27"/>
          <p:cNvSpPr txBox="1">
            <a:spLocks noChangeArrowheads="1"/>
          </p:cNvSpPr>
          <p:nvPr/>
        </p:nvSpPr>
        <p:spPr bwMode="auto">
          <a:xfrm>
            <a:off x="32080200" y="12877800"/>
            <a:ext cx="6019800" cy="3138488"/>
          </a:xfrm>
          <a:prstGeom prst="rect">
            <a:avLst/>
          </a:prstGeom>
          <a:noFill/>
          <a:ln w="9525">
            <a:noFill/>
            <a:miter lim="800000"/>
            <a:headEnd/>
            <a:tailEnd/>
          </a:ln>
        </p:spPr>
        <p:txBody>
          <a:bodyPr>
            <a:spAutoFit/>
          </a:bodyPr>
          <a:lstStyle/>
          <a:p>
            <a:pPr algn="ctr"/>
            <a:r>
              <a:rPr lang="en-US" sz="4000" b="1" u="sng">
                <a:latin typeface="Calibri" pitchFamily="34" charset="0"/>
              </a:rPr>
              <a:t>Spider</a:t>
            </a:r>
          </a:p>
          <a:p>
            <a:pPr algn="ctr"/>
            <a:r>
              <a:rPr lang="en-US" sz="3200">
                <a:latin typeface="Calibri" pitchFamily="34" charset="0"/>
              </a:rPr>
              <a:t>A corrupted native species of the world. They are aggressive enemies that although weak individually, will swarm an inexperienced player.</a:t>
            </a:r>
          </a:p>
        </p:txBody>
      </p:sp>
      <p:sp>
        <p:nvSpPr>
          <p:cNvPr id="13333" name="TextBox 27"/>
          <p:cNvSpPr txBox="1">
            <a:spLocks noChangeArrowheads="1"/>
          </p:cNvSpPr>
          <p:nvPr/>
        </p:nvSpPr>
        <p:spPr bwMode="auto">
          <a:xfrm>
            <a:off x="37414200" y="9372600"/>
            <a:ext cx="5753100" cy="2651125"/>
          </a:xfrm>
          <a:prstGeom prst="rect">
            <a:avLst/>
          </a:prstGeom>
          <a:noFill/>
          <a:ln w="9525">
            <a:noFill/>
            <a:miter lim="800000"/>
            <a:headEnd/>
            <a:tailEnd/>
          </a:ln>
        </p:spPr>
        <p:txBody>
          <a:bodyPr>
            <a:spAutoFit/>
          </a:bodyPr>
          <a:lstStyle/>
          <a:p>
            <a:pPr algn="ctr"/>
            <a:r>
              <a:rPr lang="en-US" sz="4000" b="1" u="sng">
                <a:latin typeface="Calibri" pitchFamily="34" charset="0"/>
              </a:rPr>
              <a:t>Skeleton</a:t>
            </a:r>
          </a:p>
          <a:p>
            <a:pPr algn="ctr"/>
            <a:r>
              <a:rPr lang="en-US" sz="3200">
                <a:latin typeface="Calibri" pitchFamily="34" charset="0"/>
              </a:rPr>
              <a:t>Ancient sages risen from the dead by Lord Wycliff’s necromancy. These enemies heal their wounded allies.</a:t>
            </a:r>
          </a:p>
        </p:txBody>
      </p:sp>
      <p:sp>
        <p:nvSpPr>
          <p:cNvPr id="13334" name="TextBox 27"/>
          <p:cNvSpPr txBox="1">
            <a:spLocks noChangeArrowheads="1"/>
          </p:cNvSpPr>
          <p:nvPr/>
        </p:nvSpPr>
        <p:spPr bwMode="auto">
          <a:xfrm>
            <a:off x="32461200" y="6172200"/>
            <a:ext cx="5334000" cy="2651125"/>
          </a:xfrm>
          <a:prstGeom prst="rect">
            <a:avLst/>
          </a:prstGeom>
          <a:noFill/>
          <a:ln w="9525">
            <a:noFill/>
            <a:miter lim="800000"/>
            <a:headEnd/>
            <a:tailEnd/>
          </a:ln>
        </p:spPr>
        <p:txBody>
          <a:bodyPr>
            <a:spAutoFit/>
          </a:bodyPr>
          <a:lstStyle/>
          <a:p>
            <a:pPr algn="ctr"/>
            <a:r>
              <a:rPr lang="en-US" sz="4000" b="1" u="sng">
                <a:latin typeface="Calibri" pitchFamily="34" charset="0"/>
              </a:rPr>
              <a:t>Demon</a:t>
            </a:r>
          </a:p>
          <a:p>
            <a:pPr algn="ctr"/>
            <a:r>
              <a:rPr lang="en-US" sz="3200">
                <a:latin typeface="Calibri" pitchFamily="34" charset="0"/>
              </a:rPr>
              <a:t>The strongest troops of Lord Wycliff’s armies. Cast damaging fire spells. Watch out for it’s fire breath!</a:t>
            </a:r>
          </a:p>
        </p:txBody>
      </p:sp>
      <p:graphicFrame>
        <p:nvGraphicFramePr>
          <p:cNvPr id="60" name="Table 59"/>
          <p:cNvGraphicFramePr>
            <a:graphicFrameLocks noGrp="1"/>
          </p:cNvGraphicFramePr>
          <p:nvPr/>
        </p:nvGraphicFramePr>
        <p:xfrm>
          <a:off x="14020800" y="18440400"/>
          <a:ext cx="17795875" cy="15895638"/>
        </p:xfrm>
        <a:graphic>
          <a:graphicData uri="http://schemas.openxmlformats.org/drawingml/2006/table">
            <a:tbl>
              <a:tblPr/>
              <a:tblGrid>
                <a:gridCol w="1143000"/>
                <a:gridCol w="2819400"/>
                <a:gridCol w="13833475"/>
              </a:tblGrid>
              <a:tr h="5492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bg1"/>
                          </a:solidFill>
                          <a:effectLst/>
                          <a:latin typeface="Calibri" pitchFamily="34" charset="0"/>
                          <a:cs typeface="Arial" charset="0"/>
                        </a:rPr>
                        <a:t>Elements</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solidFill>
                      <a:srgbClr val="008080"/>
                    </a:solidFill>
                  </a:tcPr>
                </a:tc>
                <a:tc hMerge="1">
                  <a:txBody>
                    <a:bodyPr/>
                    <a:lstStyle/>
                    <a:p>
                      <a:endParaRPr lang="en-US"/>
                    </a:p>
                  </a:txBody>
                  <a:tcPr/>
                </a:tc>
                <a:tc>
                  <a:txBody>
                    <a:bodyPr/>
                    <a:lstStyle/>
                    <a:p>
                      <a:pPr marL="0" marR="0" lvl="0" indent="0" algn="l" defTabSz="4702175"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bg1"/>
                          </a:solidFill>
                          <a:effectLst/>
                          <a:latin typeface="Calibri" pitchFamily="34" charset="0"/>
                          <a:cs typeface="Arial" charset="0"/>
                        </a:rPr>
                        <a:t>Elements can be used either directly to deal damage to an enemy or to modify other kinds of spells. </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solidFill>
                      <a:srgbClr val="008080"/>
                    </a:solidFill>
                  </a:tcPr>
                </a:tc>
              </a:tr>
              <a:tr h="944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Calibri" pitchFamily="34" charset="0"/>
                        <a:cs typeface="Arial" charset="0"/>
                      </a:endParaRP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Fire</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Cause damage with flames. Orange/Red color.</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Calibri" pitchFamily="34" charset="0"/>
                        <a:cs typeface="Arial" charset="0"/>
                      </a:endParaRP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Ice</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Cause damage with ice. Light blue color.</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Calibri" pitchFamily="34" charset="0"/>
                        <a:cs typeface="Arial" charset="0"/>
                      </a:endParaRP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Poison</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Cause damage with poison. Green color.</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Calibri" pitchFamily="34" charset="0"/>
                        <a:cs typeface="Arial" charset="0"/>
                      </a:endParaRP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Evil</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702175"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Only available to enemies. Dark Red color.</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r>
              <a:tr h="6096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bg1"/>
                          </a:solidFill>
                          <a:effectLst/>
                          <a:latin typeface="Calibri" pitchFamily="34" charset="0"/>
                          <a:cs typeface="Arial" charset="0"/>
                        </a:rPr>
                        <a:t>Targeting</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solidFill>
                      <a:srgbClr val="008080"/>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bg1"/>
                          </a:solidFill>
                          <a:effectLst/>
                          <a:latin typeface="Calibri" pitchFamily="34" charset="0"/>
                          <a:cs typeface="Arial" charset="0"/>
                        </a:rPr>
                        <a:t>Targeting runes define the behavior of the spell after it is cast</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solidFill>
                      <a:srgbClr val="008080"/>
                    </a:solidFill>
                  </a:tcPr>
                </a:tc>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Calibri" pitchFamily="34" charset="0"/>
                        <a:cs typeface="Arial" charset="0"/>
                      </a:endParaRP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Range</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702175"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Launch a sphere that contains the spell, which detonates when it hits an object. </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Calibri" pitchFamily="34" charset="0"/>
                        <a:cs typeface="Arial" charset="0"/>
                      </a:endParaRP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Self</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702175"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The spell  affects the caster instead of or in addition to the normal target of the spell. </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Calibri" pitchFamily="34" charset="0"/>
                        <a:cs typeface="Arial" charset="0"/>
                      </a:endParaRP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Blast</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The detonation has the shape of a spherical blast</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Calibri" pitchFamily="34" charset="0"/>
                        <a:cs typeface="Arial" charset="0"/>
                      </a:endParaRP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Cone</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The detonation has the shape of a cone</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Calibri" pitchFamily="34" charset="0"/>
                        <a:cs typeface="Arial" charset="0"/>
                      </a:endParaRP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Wall</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The detonation has the shape of a vertical wall</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Calibri" pitchFamily="34" charset="0"/>
                        <a:cs typeface="Arial" charset="0"/>
                      </a:endParaRP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Beam</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The detonation has the shape of a long straight line</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r>
              <a:tr h="6096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bg1"/>
                          </a:solidFill>
                          <a:effectLst/>
                          <a:latin typeface="Calibri" pitchFamily="34" charset="0"/>
                          <a:cs typeface="Arial" charset="0"/>
                        </a:rPr>
                        <a:t>Effect</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solidFill>
                      <a:srgbClr val="008080"/>
                    </a:solidFill>
                  </a:tcPr>
                </a:tc>
                <a:tc hMerge="1">
                  <a:txBody>
                    <a:bodyPr/>
                    <a:lstStyle/>
                    <a:p>
                      <a:endParaRPr lang="en-US"/>
                    </a:p>
                  </a:txBody>
                  <a:tcPr/>
                </a:tc>
                <a:tc>
                  <a:txBody>
                    <a:bodyPr/>
                    <a:lstStyle/>
                    <a:p>
                      <a:pPr marL="0" marR="0" lvl="0" indent="0" algn="l" defTabSz="4702175"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bg1"/>
                          </a:solidFill>
                          <a:effectLst/>
                          <a:latin typeface="Calibri" pitchFamily="34" charset="0"/>
                          <a:cs typeface="Arial" charset="0"/>
                        </a:rPr>
                        <a:t>Effect runes define what happens when the spell hits something, and can be beneficial or harmful. </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solidFill>
                      <a:srgbClr val="008080"/>
                    </a:solidFill>
                  </a:tcPr>
                </a:tc>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Calibri" pitchFamily="34" charset="0"/>
                        <a:cs typeface="Arial" charset="0"/>
                      </a:endParaRP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Resistance</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702175"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Causes the target to resist some damage from the elements that are attached to this spell.</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Calibri" pitchFamily="34" charset="0"/>
                        <a:cs typeface="Arial" charset="0"/>
                      </a:endParaRP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BuffMoveSpeed</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702175"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Increases the movement speed of the target. </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Calibri" pitchFamily="34" charset="0"/>
                        <a:cs typeface="Arial" charset="0"/>
                      </a:endParaRP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BuffJump</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702175"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Increases the maximum jump height of the target.</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Calibri" pitchFamily="34" charset="0"/>
                        <a:cs typeface="Arial" charset="0"/>
                      </a:endParaRP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BuffRegeneration</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702175"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Increases the rate at which the target’s mana regenerates. </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Calibri" pitchFamily="34" charset="0"/>
                        <a:cs typeface="Arial" charset="0"/>
                      </a:endParaRP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SlowMoveSpeed</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702175"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Reduces the movement speed of the target. </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Calibri" pitchFamily="34" charset="0"/>
                        <a:cs typeface="Arial" charset="0"/>
                      </a:endParaRP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Stun</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702175"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Makes the target unable to move or cast spells for a very short period of time. </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Calibri" pitchFamily="34" charset="0"/>
                        <a:cs typeface="Arial" charset="0"/>
                      </a:endParaRP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Healing</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702175"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Restores some of the lost health of the target. Gold/White color.</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Calibri" pitchFamily="34" charset="0"/>
                        <a:cs typeface="Arial" charset="0"/>
                      </a:endParaRP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Force</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702175"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Applies a force to the target that knocks the enemy back</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r>
              <a:tr h="6096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bg1"/>
                          </a:solidFill>
                          <a:effectLst/>
                          <a:latin typeface="Calibri" pitchFamily="34" charset="0"/>
                          <a:cs typeface="Arial" charset="0"/>
                        </a:rPr>
                        <a:t>Modifier</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solidFill>
                      <a:srgbClr val="008080"/>
                    </a:solidFill>
                  </a:tcPr>
                </a:tc>
                <a:tc hMerge="1">
                  <a:txBody>
                    <a:bodyPr/>
                    <a:lstStyle/>
                    <a:p>
                      <a:endParaRPr lang="en-US"/>
                    </a:p>
                  </a:txBody>
                  <a:tcPr/>
                </a:tc>
                <a:tc>
                  <a:txBody>
                    <a:bodyPr/>
                    <a:lstStyle/>
                    <a:p>
                      <a:pPr marL="0" marR="0" lvl="0" indent="0" algn="l" defTabSz="4702175"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bg1"/>
                          </a:solidFill>
                          <a:effectLst/>
                          <a:latin typeface="Calibri" pitchFamily="34" charset="0"/>
                          <a:cs typeface="Arial" charset="0"/>
                        </a:rPr>
                        <a:t>Modifies the way that the spell acts after it is cast</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solidFill>
                      <a:srgbClr val="008080"/>
                    </a:solidFill>
                  </a:tcPr>
                </a:tc>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Calibri" pitchFamily="34" charset="0"/>
                        <a:cs typeface="Arial" charset="0"/>
                      </a:endParaRP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Duration</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702175"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Makes the spell and the effects of the spell last longer. </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Calibri" pitchFamily="34" charset="0"/>
                        <a:cs typeface="Arial" charset="0"/>
                      </a:endParaRP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RotateUp</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702175"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Rotates the shape of the spell by 90 degrees up</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Calibri" pitchFamily="34" charset="0"/>
                        <a:cs typeface="Arial" charset="0"/>
                      </a:endParaRP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Solid</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702175"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Calibri" pitchFamily="34" charset="0"/>
                          <a:cs typeface="Arial" charset="0"/>
                        </a:rPr>
                        <a:t>The area of the spell makes a physical wall, impeding enemies’ movement. </a:t>
                      </a: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440" name="TextBox 73"/>
          <p:cNvSpPr txBox="1">
            <a:spLocks noChangeArrowheads="1"/>
          </p:cNvSpPr>
          <p:nvPr/>
        </p:nvSpPr>
        <p:spPr bwMode="auto">
          <a:xfrm>
            <a:off x="15925800" y="11506200"/>
            <a:ext cx="13563600" cy="1584325"/>
          </a:xfrm>
          <a:prstGeom prst="rect">
            <a:avLst/>
          </a:prstGeom>
          <a:noFill/>
          <a:ln w="9525">
            <a:noFill/>
            <a:miter lim="800000"/>
            <a:headEnd/>
            <a:tailEnd/>
          </a:ln>
        </p:spPr>
        <p:txBody>
          <a:bodyPr>
            <a:spAutoFit/>
          </a:bodyPr>
          <a:lstStyle/>
          <a:p>
            <a:pPr algn="ctr"/>
            <a:r>
              <a:rPr lang="en-US" sz="5400" b="1" u="sng">
                <a:latin typeface="Calibri" pitchFamily="34" charset="0"/>
              </a:rPr>
              <a:t>Spell Editor</a:t>
            </a:r>
          </a:p>
          <a:p>
            <a:pPr algn="ctr"/>
            <a:endParaRPr lang="en-US" sz="4400">
              <a:latin typeface="Calibri" pitchFamily="34" charset="0"/>
            </a:endParaRPr>
          </a:p>
        </p:txBody>
      </p:sp>
      <p:sp>
        <p:nvSpPr>
          <p:cNvPr id="75" name="TextBox 74"/>
          <p:cNvSpPr txBox="1"/>
          <p:nvPr/>
        </p:nvSpPr>
        <p:spPr>
          <a:xfrm>
            <a:off x="14706600" y="13106400"/>
            <a:ext cx="8686800" cy="5453063"/>
          </a:xfrm>
          <a:prstGeom prst="rect">
            <a:avLst/>
          </a:prstGeom>
          <a:noFill/>
        </p:spPr>
        <p:txBody>
          <a:bodyPr>
            <a:spAutoFit/>
          </a:bodyPr>
          <a:lstStyle/>
          <a:p>
            <a:pPr marL="457200" indent="-457200">
              <a:buFont typeface="Arial" panose="020B0604020202020204" pitchFamily="34" charset="0"/>
              <a:buChar char="•"/>
              <a:defRPr/>
            </a:pPr>
            <a:r>
              <a:rPr lang="en-US" sz="3200" dirty="0">
                <a:latin typeface="+mn-lt"/>
                <a:cs typeface="Arial" panose="020B0604020202020204" pitchFamily="34" charset="0"/>
              </a:rPr>
              <a:t>Custom spells can be created between levels using the Spell Editor. </a:t>
            </a:r>
          </a:p>
          <a:p>
            <a:pPr marL="457200" indent="-457200">
              <a:buFont typeface="Arial" panose="020B0604020202020204" pitchFamily="34" charset="0"/>
              <a:buChar char="•"/>
              <a:defRPr/>
            </a:pPr>
            <a:r>
              <a:rPr lang="en-US" sz="3200" dirty="0">
                <a:solidFill>
                  <a:srgbClr val="000000"/>
                </a:solidFill>
                <a:latin typeface="+mn-lt"/>
                <a:ea typeface="Microsoft YaHei" pitchFamily="2"/>
                <a:cs typeface="Arial" panose="020B0604020202020204" pitchFamily="34" charset="0"/>
              </a:rPr>
              <a:t>You can have up to six spells at a time, each one bound to a hotkey. </a:t>
            </a:r>
          </a:p>
          <a:p>
            <a:pPr marL="457200" indent="-457200">
              <a:buFont typeface="Arial" panose="020B0604020202020204" pitchFamily="34" charset="0"/>
              <a:buChar char="•"/>
              <a:defRPr/>
            </a:pPr>
            <a:r>
              <a:rPr lang="en-US" sz="3200" dirty="0">
                <a:solidFill>
                  <a:srgbClr val="000000"/>
                </a:solidFill>
                <a:latin typeface="+mn-lt"/>
                <a:ea typeface="Microsoft YaHei" pitchFamily="2"/>
                <a:cs typeface="Arial" panose="020B0604020202020204" pitchFamily="34" charset="0"/>
              </a:rPr>
              <a:t>Every additional rune makes the spell cost more </a:t>
            </a:r>
            <a:r>
              <a:rPr lang="en-US" sz="3200" dirty="0" err="1">
                <a:solidFill>
                  <a:srgbClr val="000000"/>
                </a:solidFill>
                <a:latin typeface="+mn-lt"/>
                <a:ea typeface="Microsoft YaHei" pitchFamily="2"/>
                <a:cs typeface="Arial" panose="020B0604020202020204" pitchFamily="34" charset="0"/>
              </a:rPr>
              <a:t>mana</a:t>
            </a:r>
            <a:r>
              <a:rPr lang="en-US" sz="3200" dirty="0">
                <a:solidFill>
                  <a:srgbClr val="000000"/>
                </a:solidFill>
                <a:latin typeface="+mn-lt"/>
                <a:ea typeface="Microsoft YaHei" pitchFamily="2"/>
                <a:cs typeface="Arial" panose="020B0604020202020204" pitchFamily="34" charset="0"/>
              </a:rPr>
              <a:t>.</a:t>
            </a:r>
          </a:p>
          <a:p>
            <a:pPr marL="457200" indent="-457200">
              <a:buFont typeface="Arial" panose="020B0604020202020204" pitchFamily="34" charset="0"/>
              <a:buChar char="•"/>
              <a:defRPr/>
            </a:pPr>
            <a:r>
              <a:rPr lang="en-US" sz="3200" dirty="0">
                <a:solidFill>
                  <a:srgbClr val="000000"/>
                </a:solidFill>
                <a:latin typeface="+mn-lt"/>
                <a:ea typeface="Microsoft YaHei" pitchFamily="2"/>
                <a:cs typeface="Arial" panose="020B0604020202020204" pitchFamily="34" charset="0"/>
              </a:rPr>
              <a:t>More than one of the same rune can be used to increase its power. </a:t>
            </a:r>
          </a:p>
          <a:p>
            <a:pPr marL="457200" indent="-457200">
              <a:buFont typeface="Arial" panose="020B0604020202020204" pitchFamily="34" charset="0"/>
              <a:buChar char="•"/>
              <a:defRPr/>
            </a:pPr>
            <a:r>
              <a:rPr lang="en-US" sz="3200" dirty="0">
                <a:solidFill>
                  <a:srgbClr val="000000"/>
                </a:solidFill>
                <a:latin typeface="+mn-lt"/>
                <a:ea typeface="Microsoft YaHei" pitchFamily="2"/>
                <a:cs typeface="Arial" panose="020B0604020202020204" pitchFamily="34" charset="0"/>
              </a:rPr>
              <a:t>Each spell must have at least one targeting rune and at least one element or effect rune. </a:t>
            </a:r>
          </a:p>
          <a:p>
            <a:pPr algn="ctr">
              <a:defRPr/>
            </a:pPr>
            <a:endParaRPr lang="en-US" sz="3200" dirty="0">
              <a:latin typeface="+mn-lt"/>
            </a:endParaRPr>
          </a:p>
        </p:txBody>
      </p:sp>
      <p:grpSp>
        <p:nvGrpSpPr>
          <p:cNvPr id="13442" name="Group 75"/>
          <p:cNvGrpSpPr>
            <a:grpSpLocks/>
          </p:cNvGrpSpPr>
          <p:nvPr/>
        </p:nvGrpSpPr>
        <p:grpSpPr bwMode="auto">
          <a:xfrm>
            <a:off x="15392400" y="-85725"/>
            <a:ext cx="13258800" cy="6556375"/>
            <a:chOff x="15392400" y="-166255"/>
            <a:chExt cx="13258800" cy="4758242"/>
          </a:xfrm>
        </p:grpSpPr>
        <p:sp>
          <p:nvSpPr>
            <p:cNvPr id="13469" name="TextBox 61"/>
            <p:cNvSpPr txBox="1">
              <a:spLocks noChangeArrowheads="1"/>
            </p:cNvSpPr>
            <p:nvPr/>
          </p:nvSpPr>
          <p:spPr bwMode="auto">
            <a:xfrm>
              <a:off x="16154400" y="381000"/>
              <a:ext cx="11811000" cy="4210987"/>
            </a:xfrm>
            <a:prstGeom prst="rect">
              <a:avLst/>
            </a:prstGeom>
            <a:solidFill>
              <a:schemeClr val="bg1"/>
            </a:solidFill>
            <a:ln w="9525">
              <a:noFill/>
              <a:miter lim="800000"/>
              <a:headEnd/>
              <a:tailEnd/>
            </a:ln>
          </p:spPr>
          <p:txBody>
            <a:bodyPr>
              <a:spAutoFit/>
            </a:bodyPr>
            <a:lstStyle/>
            <a:p>
              <a:pPr algn="ctr"/>
              <a:r>
                <a:rPr lang="en-US" sz="11500" i="1">
                  <a:solidFill>
                    <a:srgbClr val="000000"/>
                  </a:solidFill>
                  <a:latin typeface="Calibri" pitchFamily="34" charset="0"/>
                </a:rPr>
                <a:t>Spellements</a:t>
              </a:r>
            </a:p>
            <a:p>
              <a:pPr algn="ctr"/>
              <a:r>
                <a:rPr lang="en-US" sz="8000">
                  <a:solidFill>
                    <a:srgbClr val="000000"/>
                  </a:solidFill>
                  <a:latin typeface="Calibri" pitchFamily="34" charset="0"/>
                </a:rPr>
                <a:t>Gameplay</a:t>
              </a:r>
              <a:endParaRPr lang="en-US" sz="8000" i="1">
                <a:solidFill>
                  <a:srgbClr val="000000"/>
                </a:solidFill>
                <a:latin typeface="Calibri" pitchFamily="34" charset="0"/>
              </a:endParaRPr>
            </a:p>
            <a:p>
              <a:pPr algn="ctr"/>
              <a:r>
                <a:rPr lang="en-US" sz="4000" i="1">
                  <a:solidFill>
                    <a:srgbClr val="000000"/>
                  </a:solidFill>
                  <a:latin typeface="Calibri" pitchFamily="34" charset="0"/>
                </a:rPr>
                <a:t>Mehul Azad, Richard Georgeoff, Shawn Lee, Eric Mathews, Brian Orchosky, Alex Perry</a:t>
              </a:r>
            </a:p>
            <a:p>
              <a:pPr algn="ctr"/>
              <a:endParaRPr lang="en-US" sz="8800">
                <a:solidFill>
                  <a:srgbClr val="000000"/>
                </a:solidFill>
                <a:latin typeface="Calibri" pitchFamily="34" charset="0"/>
              </a:endParaRPr>
            </a:p>
          </p:txBody>
        </p:sp>
        <p:sp>
          <p:nvSpPr>
            <p:cNvPr id="13470" name="Rectangle 134"/>
            <p:cNvSpPr>
              <a:spLocks noChangeArrowheads="1"/>
            </p:cNvSpPr>
            <p:nvPr/>
          </p:nvSpPr>
          <p:spPr bwMode="auto">
            <a:xfrm>
              <a:off x="15773400" y="-108162"/>
              <a:ext cx="12573000" cy="3932738"/>
            </a:xfrm>
            <a:prstGeom prst="rect">
              <a:avLst/>
            </a:prstGeom>
            <a:noFill/>
            <a:ln w="508000">
              <a:solidFill>
                <a:srgbClr val="008080"/>
              </a:solidFill>
              <a:miter lim="800000"/>
              <a:headEnd/>
              <a:tailEnd/>
            </a:ln>
          </p:spPr>
          <p:txBody>
            <a:bodyPr wrap="none" anchor="ctr"/>
            <a:lstStyle/>
            <a:p>
              <a:endParaRPr lang="en-US"/>
            </a:p>
          </p:txBody>
        </p:sp>
        <p:sp>
          <p:nvSpPr>
            <p:cNvPr id="13471" name="Rectangle 135"/>
            <p:cNvSpPr>
              <a:spLocks noChangeArrowheads="1"/>
            </p:cNvSpPr>
            <p:nvPr/>
          </p:nvSpPr>
          <p:spPr bwMode="auto">
            <a:xfrm>
              <a:off x="16154400" y="304800"/>
              <a:ext cx="11811000" cy="3352800"/>
            </a:xfrm>
            <a:prstGeom prst="rect">
              <a:avLst/>
            </a:prstGeom>
            <a:noFill/>
            <a:ln w="317500">
              <a:solidFill>
                <a:schemeClr val="tx1"/>
              </a:solidFill>
              <a:miter lim="800000"/>
              <a:headEnd/>
              <a:tailEnd/>
            </a:ln>
          </p:spPr>
          <p:txBody>
            <a:bodyPr wrap="none" anchor="ctr"/>
            <a:lstStyle/>
            <a:p>
              <a:endParaRPr lang="en-US"/>
            </a:p>
          </p:txBody>
        </p:sp>
        <p:sp>
          <p:nvSpPr>
            <p:cNvPr id="13472" name="Rectangle 136"/>
            <p:cNvSpPr>
              <a:spLocks noChangeArrowheads="1"/>
            </p:cNvSpPr>
            <p:nvPr/>
          </p:nvSpPr>
          <p:spPr bwMode="auto">
            <a:xfrm>
              <a:off x="15392400" y="-166255"/>
              <a:ext cx="13258800" cy="4294909"/>
            </a:xfrm>
            <a:prstGeom prst="rect">
              <a:avLst/>
            </a:prstGeom>
            <a:noFill/>
            <a:ln w="317500">
              <a:solidFill>
                <a:srgbClr val="C0C0C0"/>
              </a:solidFill>
              <a:miter lim="800000"/>
              <a:headEnd/>
              <a:tailEnd/>
            </a:ln>
          </p:spPr>
          <p:txBody>
            <a:bodyPr wrap="none" anchor="ctr"/>
            <a:lstStyle/>
            <a:p>
              <a:endParaRPr lang="en-US"/>
            </a:p>
          </p:txBody>
        </p:sp>
      </p:grpSp>
      <p:pic>
        <p:nvPicPr>
          <p:cNvPr id="44" name="Picture 43" descr="trial screenshot.png"/>
          <p:cNvPicPr>
            <a:picLocks noChangeAspect="1"/>
          </p:cNvPicPr>
          <p:nvPr/>
        </p:nvPicPr>
        <p:blipFill>
          <a:blip r:embed="rId11" cstate="print"/>
          <a:stretch>
            <a:fillRect/>
          </a:stretch>
        </p:blipFill>
        <p:spPr>
          <a:xfrm>
            <a:off x="23964900" y="12615311"/>
            <a:ext cx="6134100" cy="5147856"/>
          </a:xfrm>
          <a:prstGeom prst="rect">
            <a:avLst/>
          </a:prstGeom>
          <a:ln>
            <a:noFill/>
          </a:ln>
          <a:effectLst>
            <a:softEdge rad="112500"/>
          </a:effectLst>
        </p:spPr>
      </p:pic>
      <p:pic>
        <p:nvPicPr>
          <p:cNvPr id="13444" name="Picture 44" descr="Fire.png"/>
          <p:cNvPicPr>
            <a:picLocks noChangeAspect="1"/>
          </p:cNvPicPr>
          <p:nvPr/>
        </p:nvPicPr>
        <p:blipFill>
          <a:blip r:embed="rId12"/>
          <a:srcRect/>
          <a:stretch>
            <a:fillRect/>
          </a:stretch>
        </p:blipFill>
        <p:spPr bwMode="auto">
          <a:xfrm>
            <a:off x="13989050" y="18913475"/>
            <a:ext cx="1295400" cy="1143000"/>
          </a:xfrm>
          <a:prstGeom prst="rect">
            <a:avLst/>
          </a:prstGeom>
          <a:noFill/>
          <a:ln w="9525">
            <a:noFill/>
            <a:miter lim="800000"/>
            <a:headEnd/>
            <a:tailEnd/>
          </a:ln>
        </p:spPr>
      </p:pic>
      <p:pic>
        <p:nvPicPr>
          <p:cNvPr id="13445" name="Picture 45" descr="Ice.png"/>
          <p:cNvPicPr>
            <a:picLocks noChangeAspect="1"/>
          </p:cNvPicPr>
          <p:nvPr/>
        </p:nvPicPr>
        <p:blipFill>
          <a:blip r:embed="rId13"/>
          <a:srcRect/>
          <a:stretch>
            <a:fillRect/>
          </a:stretch>
        </p:blipFill>
        <p:spPr bwMode="auto">
          <a:xfrm>
            <a:off x="14154150" y="20056475"/>
            <a:ext cx="990600" cy="990600"/>
          </a:xfrm>
          <a:prstGeom prst="rect">
            <a:avLst/>
          </a:prstGeom>
          <a:noFill/>
          <a:ln w="9525">
            <a:noFill/>
            <a:miter lim="800000"/>
            <a:headEnd/>
            <a:tailEnd/>
          </a:ln>
        </p:spPr>
      </p:pic>
      <p:pic>
        <p:nvPicPr>
          <p:cNvPr id="13446" name="Picture 57" descr="Poison.png"/>
          <p:cNvPicPr>
            <a:picLocks noChangeAspect="1"/>
          </p:cNvPicPr>
          <p:nvPr/>
        </p:nvPicPr>
        <p:blipFill>
          <a:blip r:embed="rId14"/>
          <a:srcRect/>
          <a:stretch>
            <a:fillRect/>
          </a:stretch>
        </p:blipFill>
        <p:spPr bwMode="auto">
          <a:xfrm>
            <a:off x="14120813" y="20854988"/>
            <a:ext cx="1057275" cy="915987"/>
          </a:xfrm>
          <a:prstGeom prst="rect">
            <a:avLst/>
          </a:prstGeom>
          <a:noFill/>
          <a:ln w="9525">
            <a:noFill/>
            <a:miter lim="800000"/>
            <a:headEnd/>
            <a:tailEnd/>
          </a:ln>
        </p:spPr>
      </p:pic>
      <p:pic>
        <p:nvPicPr>
          <p:cNvPr id="13447" name="Picture 72" descr="Evil.png"/>
          <p:cNvPicPr>
            <a:picLocks noChangeAspect="1"/>
          </p:cNvPicPr>
          <p:nvPr/>
        </p:nvPicPr>
        <p:blipFill>
          <a:blip r:embed="rId15"/>
          <a:srcRect/>
          <a:stretch>
            <a:fillRect/>
          </a:stretch>
        </p:blipFill>
        <p:spPr bwMode="auto">
          <a:xfrm>
            <a:off x="14368463" y="21580475"/>
            <a:ext cx="552450" cy="552450"/>
          </a:xfrm>
          <a:prstGeom prst="rect">
            <a:avLst/>
          </a:prstGeom>
          <a:noFill/>
          <a:ln w="9525">
            <a:noFill/>
            <a:miter lim="800000"/>
            <a:headEnd/>
            <a:tailEnd/>
          </a:ln>
        </p:spPr>
      </p:pic>
      <p:pic>
        <p:nvPicPr>
          <p:cNvPr id="13448" name="Picture 77" descr="Blast.png"/>
          <p:cNvPicPr>
            <a:picLocks noChangeAspect="1"/>
          </p:cNvPicPr>
          <p:nvPr/>
        </p:nvPicPr>
        <p:blipFill>
          <a:blip r:embed="rId16"/>
          <a:srcRect/>
          <a:stretch>
            <a:fillRect/>
          </a:stretch>
        </p:blipFill>
        <p:spPr bwMode="auto">
          <a:xfrm>
            <a:off x="14216063" y="24026813"/>
            <a:ext cx="685800" cy="685800"/>
          </a:xfrm>
          <a:prstGeom prst="rect">
            <a:avLst/>
          </a:prstGeom>
          <a:noFill/>
          <a:ln w="9525">
            <a:noFill/>
            <a:miter lim="800000"/>
            <a:headEnd/>
            <a:tailEnd/>
          </a:ln>
        </p:spPr>
      </p:pic>
      <p:pic>
        <p:nvPicPr>
          <p:cNvPr id="13449" name="Picture 78" descr="Cone.png"/>
          <p:cNvPicPr>
            <a:picLocks noChangeAspect="1"/>
          </p:cNvPicPr>
          <p:nvPr/>
        </p:nvPicPr>
        <p:blipFill>
          <a:blip r:embed="rId17"/>
          <a:srcRect/>
          <a:stretch>
            <a:fillRect/>
          </a:stretch>
        </p:blipFill>
        <p:spPr bwMode="auto">
          <a:xfrm>
            <a:off x="14097000" y="24712613"/>
            <a:ext cx="1038225" cy="733425"/>
          </a:xfrm>
          <a:prstGeom prst="rect">
            <a:avLst/>
          </a:prstGeom>
          <a:noFill/>
          <a:ln w="9525">
            <a:noFill/>
            <a:miter lim="800000"/>
            <a:headEnd/>
            <a:tailEnd/>
          </a:ln>
        </p:spPr>
      </p:pic>
      <p:pic>
        <p:nvPicPr>
          <p:cNvPr id="13450" name="Picture 79" descr="Wall.png"/>
          <p:cNvPicPr>
            <a:picLocks noChangeAspect="1"/>
          </p:cNvPicPr>
          <p:nvPr/>
        </p:nvPicPr>
        <p:blipFill>
          <a:blip r:embed="rId18"/>
          <a:srcRect/>
          <a:stretch>
            <a:fillRect/>
          </a:stretch>
        </p:blipFill>
        <p:spPr bwMode="auto">
          <a:xfrm>
            <a:off x="14216063" y="25323800"/>
            <a:ext cx="733425" cy="733425"/>
          </a:xfrm>
          <a:prstGeom prst="rect">
            <a:avLst/>
          </a:prstGeom>
          <a:noFill/>
          <a:ln w="9525">
            <a:noFill/>
            <a:miter lim="800000"/>
            <a:headEnd/>
            <a:tailEnd/>
          </a:ln>
        </p:spPr>
      </p:pic>
      <p:pic>
        <p:nvPicPr>
          <p:cNvPr id="13451" name="Picture 80" descr="BuffJump.png"/>
          <p:cNvPicPr>
            <a:picLocks noChangeAspect="1"/>
          </p:cNvPicPr>
          <p:nvPr/>
        </p:nvPicPr>
        <p:blipFill>
          <a:blip r:embed="rId19"/>
          <a:srcRect/>
          <a:stretch>
            <a:fillRect/>
          </a:stretch>
        </p:blipFill>
        <p:spPr bwMode="auto">
          <a:xfrm>
            <a:off x="14158913" y="28197175"/>
            <a:ext cx="928687" cy="927100"/>
          </a:xfrm>
          <a:prstGeom prst="rect">
            <a:avLst/>
          </a:prstGeom>
          <a:noFill/>
          <a:ln w="9525">
            <a:noFill/>
            <a:miter lim="800000"/>
            <a:headEnd/>
            <a:tailEnd/>
          </a:ln>
        </p:spPr>
      </p:pic>
      <p:pic>
        <p:nvPicPr>
          <p:cNvPr id="13452" name="Picture 81" descr="BuffRegeneration.png"/>
          <p:cNvPicPr>
            <a:picLocks noChangeAspect="1"/>
          </p:cNvPicPr>
          <p:nvPr/>
        </p:nvPicPr>
        <p:blipFill>
          <a:blip r:embed="rId20"/>
          <a:srcRect/>
          <a:stretch>
            <a:fillRect/>
          </a:stretch>
        </p:blipFill>
        <p:spPr bwMode="auto">
          <a:xfrm>
            <a:off x="14081125" y="28895675"/>
            <a:ext cx="930275" cy="930275"/>
          </a:xfrm>
          <a:prstGeom prst="rect">
            <a:avLst/>
          </a:prstGeom>
          <a:noFill/>
          <a:ln w="9525">
            <a:noFill/>
            <a:miter lim="800000"/>
            <a:headEnd/>
            <a:tailEnd/>
          </a:ln>
        </p:spPr>
      </p:pic>
      <p:pic>
        <p:nvPicPr>
          <p:cNvPr id="13453" name="Picture 82" descr="Resistance.png"/>
          <p:cNvPicPr>
            <a:picLocks noChangeAspect="1"/>
          </p:cNvPicPr>
          <p:nvPr/>
        </p:nvPicPr>
        <p:blipFill>
          <a:blip r:embed="rId21"/>
          <a:srcRect/>
          <a:stretch>
            <a:fillRect/>
          </a:stretch>
        </p:blipFill>
        <p:spPr bwMode="auto">
          <a:xfrm>
            <a:off x="14225588" y="27012900"/>
            <a:ext cx="785812" cy="785813"/>
          </a:xfrm>
          <a:prstGeom prst="rect">
            <a:avLst/>
          </a:prstGeom>
          <a:noFill/>
          <a:ln w="9525">
            <a:noFill/>
            <a:miter lim="800000"/>
            <a:headEnd/>
            <a:tailEnd/>
          </a:ln>
        </p:spPr>
      </p:pic>
      <p:pic>
        <p:nvPicPr>
          <p:cNvPr id="13454" name="Picture 86" descr="Force.png"/>
          <p:cNvPicPr>
            <a:picLocks noChangeAspect="1"/>
          </p:cNvPicPr>
          <p:nvPr/>
        </p:nvPicPr>
        <p:blipFill>
          <a:blip r:embed="rId22"/>
          <a:srcRect/>
          <a:stretch>
            <a:fillRect/>
          </a:stretch>
        </p:blipFill>
        <p:spPr bwMode="auto">
          <a:xfrm>
            <a:off x="14235113" y="31383288"/>
            <a:ext cx="700087" cy="700087"/>
          </a:xfrm>
          <a:prstGeom prst="rect">
            <a:avLst/>
          </a:prstGeom>
          <a:noFill/>
          <a:ln w="9525">
            <a:noFill/>
            <a:miter lim="800000"/>
            <a:headEnd/>
            <a:tailEnd/>
          </a:ln>
        </p:spPr>
      </p:pic>
      <p:pic>
        <p:nvPicPr>
          <p:cNvPr id="13455" name="Picture 87" descr="Healing.png"/>
          <p:cNvPicPr>
            <a:picLocks noChangeAspect="1"/>
          </p:cNvPicPr>
          <p:nvPr/>
        </p:nvPicPr>
        <p:blipFill>
          <a:blip r:embed="rId23"/>
          <a:srcRect/>
          <a:stretch>
            <a:fillRect/>
          </a:stretch>
        </p:blipFill>
        <p:spPr bwMode="auto">
          <a:xfrm>
            <a:off x="14281150" y="30746700"/>
            <a:ext cx="636588" cy="636588"/>
          </a:xfrm>
          <a:prstGeom prst="rect">
            <a:avLst/>
          </a:prstGeom>
          <a:noFill/>
          <a:ln w="9525">
            <a:noFill/>
            <a:miter lim="800000"/>
            <a:headEnd/>
            <a:tailEnd/>
          </a:ln>
        </p:spPr>
      </p:pic>
      <p:pic>
        <p:nvPicPr>
          <p:cNvPr id="13456" name="Picture 89" descr="Duration.png"/>
          <p:cNvPicPr>
            <a:picLocks noChangeAspect="1"/>
          </p:cNvPicPr>
          <p:nvPr/>
        </p:nvPicPr>
        <p:blipFill>
          <a:blip r:embed="rId24"/>
          <a:srcRect/>
          <a:stretch>
            <a:fillRect/>
          </a:stretch>
        </p:blipFill>
        <p:spPr bwMode="auto">
          <a:xfrm>
            <a:off x="14235113" y="32429450"/>
            <a:ext cx="762000" cy="762000"/>
          </a:xfrm>
          <a:prstGeom prst="rect">
            <a:avLst/>
          </a:prstGeom>
          <a:noFill/>
          <a:ln w="9525">
            <a:noFill/>
            <a:miter lim="800000"/>
            <a:headEnd/>
            <a:tailEnd/>
          </a:ln>
        </p:spPr>
      </p:pic>
      <p:pic>
        <p:nvPicPr>
          <p:cNvPr id="13457" name="Picture 90" descr="RotateUp.png"/>
          <p:cNvPicPr>
            <a:picLocks noChangeAspect="1"/>
          </p:cNvPicPr>
          <p:nvPr/>
        </p:nvPicPr>
        <p:blipFill>
          <a:blip r:embed="rId25"/>
          <a:srcRect/>
          <a:stretch>
            <a:fillRect/>
          </a:stretch>
        </p:blipFill>
        <p:spPr bwMode="auto">
          <a:xfrm>
            <a:off x="14127163" y="33096200"/>
            <a:ext cx="823912" cy="823913"/>
          </a:xfrm>
          <a:prstGeom prst="rect">
            <a:avLst/>
          </a:prstGeom>
          <a:noFill/>
          <a:ln w="9525">
            <a:noFill/>
            <a:miter lim="800000"/>
            <a:headEnd/>
            <a:tailEnd/>
          </a:ln>
        </p:spPr>
      </p:pic>
      <p:grpSp>
        <p:nvGrpSpPr>
          <p:cNvPr id="13458" name="Group 6"/>
          <p:cNvGrpSpPr>
            <a:grpSpLocks/>
          </p:cNvGrpSpPr>
          <p:nvPr/>
        </p:nvGrpSpPr>
        <p:grpSpPr bwMode="auto">
          <a:xfrm>
            <a:off x="6705600" y="26593800"/>
            <a:ext cx="4830763" cy="4360863"/>
            <a:chOff x="6721856" y="27734100"/>
            <a:chExt cx="4829603" cy="4359464"/>
          </a:xfrm>
        </p:grpSpPr>
        <p:pic>
          <p:nvPicPr>
            <p:cNvPr id="13466" name="Picture 2"/>
            <p:cNvPicPr>
              <a:picLocks noChangeAspect="1"/>
            </p:cNvPicPr>
            <p:nvPr/>
          </p:nvPicPr>
          <p:blipFill>
            <a:blip r:embed="rId26"/>
            <a:srcRect/>
            <a:stretch>
              <a:fillRect/>
            </a:stretch>
          </p:blipFill>
          <p:spPr bwMode="auto">
            <a:xfrm>
              <a:off x="6721856" y="27734100"/>
              <a:ext cx="4829603" cy="4359464"/>
            </a:xfrm>
            <a:prstGeom prst="rect">
              <a:avLst/>
            </a:prstGeom>
            <a:noFill/>
            <a:ln w="9525">
              <a:noFill/>
              <a:miter lim="800000"/>
              <a:headEnd/>
              <a:tailEnd/>
            </a:ln>
          </p:spPr>
        </p:pic>
        <p:sp>
          <p:nvSpPr>
            <p:cNvPr id="89" name="Right Arrow 88"/>
            <p:cNvSpPr/>
            <p:nvPr/>
          </p:nvSpPr>
          <p:spPr>
            <a:xfrm rot="19059213">
              <a:off x="7818556" y="30209806"/>
              <a:ext cx="1179229" cy="439597"/>
            </a:xfrm>
            <a:prstGeom prst="right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68" name="TextBox 91"/>
            <p:cNvSpPr txBox="1">
              <a:spLocks noChangeArrowheads="1"/>
            </p:cNvSpPr>
            <p:nvPr/>
          </p:nvSpPr>
          <p:spPr bwMode="auto">
            <a:xfrm>
              <a:off x="7375749" y="30725578"/>
              <a:ext cx="607867" cy="1006152"/>
            </a:xfrm>
            <a:prstGeom prst="rect">
              <a:avLst/>
            </a:prstGeom>
            <a:noFill/>
            <a:ln w="9525">
              <a:noFill/>
              <a:miter lim="800000"/>
              <a:headEnd/>
              <a:tailEnd/>
            </a:ln>
          </p:spPr>
          <p:txBody>
            <a:bodyPr wrap="none">
              <a:spAutoFit/>
            </a:bodyPr>
            <a:lstStyle/>
            <a:p>
              <a:r>
                <a:rPr lang="en-US" sz="6000"/>
                <a:t>5</a:t>
              </a:r>
            </a:p>
          </p:txBody>
        </p:sp>
      </p:grpSp>
      <p:pic>
        <p:nvPicPr>
          <p:cNvPr id="13459" name="Picture 176" descr="BALROG4"/>
          <p:cNvPicPr>
            <a:picLocks noChangeAspect="1" noChangeArrowheads="1"/>
          </p:cNvPicPr>
          <p:nvPr/>
        </p:nvPicPr>
        <p:blipFill>
          <a:blip r:embed="rId27"/>
          <a:srcRect/>
          <a:stretch>
            <a:fillRect/>
          </a:stretch>
        </p:blipFill>
        <p:spPr bwMode="auto">
          <a:xfrm>
            <a:off x="37795200" y="5867400"/>
            <a:ext cx="4419600" cy="3314700"/>
          </a:xfrm>
          <a:prstGeom prst="rect">
            <a:avLst/>
          </a:prstGeom>
          <a:noFill/>
          <a:ln w="9525">
            <a:noFill/>
            <a:miter lim="800000"/>
            <a:headEnd/>
            <a:tailEnd/>
          </a:ln>
        </p:spPr>
      </p:pic>
      <p:pic>
        <p:nvPicPr>
          <p:cNvPr id="13460" name="Picture 177" descr="GOLEM2"/>
          <p:cNvPicPr>
            <a:picLocks noChangeAspect="1" noChangeArrowheads="1"/>
          </p:cNvPicPr>
          <p:nvPr/>
        </p:nvPicPr>
        <p:blipFill>
          <a:blip r:embed="rId28"/>
          <a:srcRect/>
          <a:stretch>
            <a:fillRect/>
          </a:stretch>
        </p:blipFill>
        <p:spPr bwMode="auto">
          <a:xfrm>
            <a:off x="32689800" y="2895600"/>
            <a:ext cx="4191000" cy="3143250"/>
          </a:xfrm>
          <a:prstGeom prst="rect">
            <a:avLst/>
          </a:prstGeom>
          <a:noFill/>
          <a:ln w="9525">
            <a:noFill/>
            <a:miter lim="800000"/>
            <a:headEnd/>
            <a:tailEnd/>
          </a:ln>
        </p:spPr>
      </p:pic>
      <p:pic>
        <p:nvPicPr>
          <p:cNvPr id="13461" name="Picture 178" descr="SKELETON2"/>
          <p:cNvPicPr>
            <a:picLocks noChangeAspect="1" noChangeArrowheads="1"/>
          </p:cNvPicPr>
          <p:nvPr/>
        </p:nvPicPr>
        <p:blipFill>
          <a:blip r:embed="rId29"/>
          <a:srcRect/>
          <a:stretch>
            <a:fillRect/>
          </a:stretch>
        </p:blipFill>
        <p:spPr bwMode="auto">
          <a:xfrm>
            <a:off x="32766000" y="9144000"/>
            <a:ext cx="4648200" cy="3486150"/>
          </a:xfrm>
          <a:prstGeom prst="rect">
            <a:avLst/>
          </a:prstGeom>
          <a:noFill/>
          <a:ln w="9525">
            <a:noFill/>
            <a:miter lim="800000"/>
            <a:headEnd/>
            <a:tailEnd/>
          </a:ln>
        </p:spPr>
      </p:pic>
      <p:pic>
        <p:nvPicPr>
          <p:cNvPr id="13462" name="Picture 179" descr="SPIDER2"/>
          <p:cNvPicPr>
            <a:picLocks noChangeAspect="1" noChangeArrowheads="1"/>
          </p:cNvPicPr>
          <p:nvPr/>
        </p:nvPicPr>
        <p:blipFill>
          <a:blip r:embed="rId30"/>
          <a:srcRect/>
          <a:stretch>
            <a:fillRect/>
          </a:stretch>
        </p:blipFill>
        <p:spPr bwMode="auto">
          <a:xfrm>
            <a:off x="37871400" y="12420600"/>
            <a:ext cx="4953000" cy="3714750"/>
          </a:xfrm>
          <a:prstGeom prst="rect">
            <a:avLst/>
          </a:prstGeom>
          <a:noFill/>
          <a:ln w="9525">
            <a:noFill/>
            <a:miter lim="800000"/>
            <a:headEnd/>
            <a:tailEnd/>
          </a:ln>
        </p:spPr>
      </p:pic>
      <p:pic>
        <p:nvPicPr>
          <p:cNvPr id="13463" name="Picture 180" descr="es2"/>
          <p:cNvPicPr>
            <a:picLocks noChangeAspect="1" noChangeArrowheads="1"/>
          </p:cNvPicPr>
          <p:nvPr/>
        </p:nvPicPr>
        <p:blipFill>
          <a:blip r:embed="rId31"/>
          <a:srcRect/>
          <a:stretch>
            <a:fillRect/>
          </a:stretch>
        </p:blipFill>
        <p:spPr bwMode="auto">
          <a:xfrm>
            <a:off x="32004000" y="16154400"/>
            <a:ext cx="5054600" cy="3790950"/>
          </a:xfrm>
          <a:prstGeom prst="rect">
            <a:avLst/>
          </a:prstGeom>
          <a:noFill/>
          <a:ln w="9525">
            <a:noFill/>
            <a:miter lim="800000"/>
            <a:headEnd/>
            <a:tailEnd/>
          </a:ln>
        </p:spPr>
      </p:pic>
      <p:pic>
        <p:nvPicPr>
          <p:cNvPr id="13464" name="Picture 181" descr="BOSS2"/>
          <p:cNvPicPr>
            <a:picLocks noChangeAspect="1" noChangeArrowheads="1"/>
          </p:cNvPicPr>
          <p:nvPr/>
        </p:nvPicPr>
        <p:blipFill>
          <a:blip r:embed="rId32"/>
          <a:srcRect/>
          <a:stretch>
            <a:fillRect/>
          </a:stretch>
        </p:blipFill>
        <p:spPr bwMode="auto">
          <a:xfrm>
            <a:off x="34442400" y="28803600"/>
            <a:ext cx="7010400" cy="5257800"/>
          </a:xfrm>
          <a:prstGeom prst="rect">
            <a:avLst/>
          </a:prstGeom>
          <a:noFill/>
          <a:ln w="9525">
            <a:noFill/>
            <a:miter lim="800000"/>
            <a:headEnd/>
            <a:tailEnd/>
          </a:ln>
        </p:spPr>
      </p:pic>
      <p:pic>
        <p:nvPicPr>
          <p:cNvPr id="13465" name="Picture 171"/>
          <p:cNvPicPr>
            <a:picLocks noChangeAspect="1" noChangeArrowheads="1"/>
          </p:cNvPicPr>
          <p:nvPr/>
        </p:nvPicPr>
        <p:blipFill>
          <a:blip r:embed="rId33"/>
          <a:srcRect/>
          <a:stretch>
            <a:fillRect/>
          </a:stretch>
        </p:blipFill>
        <p:spPr bwMode="auto">
          <a:xfrm>
            <a:off x="1828800" y="6934200"/>
            <a:ext cx="10591800" cy="5324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1451</TotalTime>
  <Words>931</Words>
  <Application>Microsoft Office PowerPoint</Application>
  <PresentationFormat>Custom</PresentationFormat>
  <Paragraphs>117</Paragraphs>
  <Slides>1</Slides>
  <Notes>0</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vt:i4>
      </vt:variant>
    </vt:vector>
  </HeadingPairs>
  <TitlesOfParts>
    <vt:vector size="5" baseType="lpstr">
      <vt:lpstr>Arial</vt:lpstr>
      <vt:lpstr>Calibri</vt:lpstr>
      <vt:lpstr>Microsoft YaHei</vt: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Realm of Kaodith  Gameplay</dc:title>
  <dc:creator>Andrew</dc:creator>
  <cp:lastModifiedBy>Alex</cp:lastModifiedBy>
  <cp:revision>87</cp:revision>
  <dcterms:created xsi:type="dcterms:W3CDTF">2013-04-18T03:03:52Z</dcterms:created>
  <dcterms:modified xsi:type="dcterms:W3CDTF">2013-12-02T08:26:33Z</dcterms:modified>
</cp:coreProperties>
</file>